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74" r:id="rId16"/>
    <p:sldId id="270" r:id="rId17"/>
    <p:sldId id="269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9147403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382" y="1728216"/>
            <a:ext cx="9144647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 flipV="1">
            <a:off x="0" y="5590646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 bwMode="invGray">
          <a:xfrm flipV="1">
            <a:off x="-52" y="5780270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 bwMode="invGray">
          <a:xfrm>
            <a:off x="-52" y="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144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382" y="228600"/>
            <a:ext cx="9144381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2" y="-1972"/>
            <a:ext cx="9150672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11B2AAEE-0ECC-4F9E-94C1-A5210D63F3AE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11B2AAEE-0ECC-4F9E-94C1-A5210D63F3AE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196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52" y="0"/>
            <a:ext cx="9153196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792" y="214290"/>
            <a:ext cx="7927848" cy="4202261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ЗАНЯТТЯ З ЕЛЕМЕНТАМИ </a:t>
            </a:r>
            <a:r>
              <a:rPr lang="uk-UA" u="heavy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ТРЕНІНГУ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2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“ПротиДІЙ</a:t>
            </a:r>
            <a:r>
              <a:rPr lang="uk-UA" sz="482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торгівлі </a:t>
            </a:r>
            <a:r>
              <a:rPr lang="uk-UA" sz="482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людьми”</a:t>
            </a:r>
            <a:r>
              <a:rPr lang="uk-UA" sz="482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2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072074"/>
            <a:ext cx="3214710" cy="135732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Презентацію підготувала:</a:t>
            </a:r>
          </a:p>
          <a:p>
            <a:pPr algn="just"/>
            <a:r>
              <a:rPr lang="uk-UA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Практичний психолог</a:t>
            </a:r>
          </a:p>
          <a:p>
            <a:pPr algn="just"/>
            <a:r>
              <a:rPr lang="uk-UA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НВК-ЗОШ </a:t>
            </a:r>
            <a:r>
              <a:rPr lang="uk-UA" b="1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І-ІІІст.-ліцей</a:t>
            </a:r>
            <a:r>
              <a:rPr lang="uk-UA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м.Добропілля</a:t>
            </a:r>
            <a:r>
              <a:rPr lang="uk-UA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b="1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Козюбенко</a:t>
            </a:r>
            <a:r>
              <a:rPr lang="uk-UA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Л.В</a:t>
            </a:r>
            <a:endParaRPr lang="ru-RU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059060"/>
            <a:ext cx="4595804" cy="259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722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1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Інформаційне</a:t>
            </a:r>
            <a:r>
              <a:rPr lang="ru-RU" sz="1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дівчат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віком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18-27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від'їжджають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за кордон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цілеспрямовано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нічних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розважальних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закладах,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них (80-85 %) про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дійсну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мету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вивезення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за кордон не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розраховує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на роботу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офіціантки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танцівниці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домашньої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господині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сезонні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сільському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Ось шляхи, за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опиняються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кордоном.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Оголошення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працевлаштування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за кордоном (на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домовленість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в основному, для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чоловіків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виїжджають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запрошенням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випадкових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знайомих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словами, через мережу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посередників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поставників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оформлені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легальні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фірми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 (за кордоном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посередник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200 до 5000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доларів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поїздки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фірми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оформлюють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візи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легального права на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працевлаштування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Дівчата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влаштовуються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страх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турагентства за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їхні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несуть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Шлюбні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оголошення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контракти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агентства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офіційно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ніким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перевірятися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ніяких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ліцензій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.) За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жінку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чоловіки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звернулися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у агентство,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платять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перепродати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використавши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повернути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психічний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моральний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збиток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виплачують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жертві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тій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фірмі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яка продала «товар».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всесвітня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«мережа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наречених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», коли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дівчата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розмішують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фото на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сторінках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знайомств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2852"/>
            <a:ext cx="8258204" cy="61847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Психолог: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визначили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причини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людьми,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словосполучення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людьми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»?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пастці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     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людьми –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це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вербування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перевезення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, передача,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приховування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або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прийом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осіб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шляхом погрози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застосування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сили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чи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інших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форм примусу,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викрадення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шахрайства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, обману,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зловживання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владою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чи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вразливого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становища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або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шляхом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виплати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чи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одержання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грошей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або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іншого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тиску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щоб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отримати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згоду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особи, яка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має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контроль над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іншою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особою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метою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експлуатації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КОЖЕН ПОСТАРДЖАЛИЙ </a:t>
            </a:r>
          </a:p>
          <a:p>
            <a:pPr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МАЄ ПРАВО НА ДОПОМОГУ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714620"/>
            <a:ext cx="4357718" cy="361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8446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214975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285992"/>
            <a:ext cx="540541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75149"/>
            <a:ext cx="5499107" cy="238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8479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Відкритий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мікрофон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Психолог: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набуту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виступити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промовою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людьми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Картинки по запросу торгівля людь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2285992"/>
            <a:ext cx="594042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3357562"/>
            <a:ext cx="8786874" cy="3357586"/>
          </a:xfrm>
        </p:spPr>
        <p:txBody>
          <a:bodyPr>
            <a:normAutofit fontScale="92500"/>
          </a:bodyPr>
          <a:lstStyle/>
          <a:p>
            <a:pPr algn="ctr" fontAlgn="base">
              <a:buNone/>
            </a:pP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ятай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just" fontAlgn="base">
              <a:buNone/>
            </a:pP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 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об’єднайтеся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2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аркуші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just"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повинна знати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влаштовується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роботу за кордон? </a:t>
            </a:r>
          </a:p>
          <a:p>
            <a:pPr algn="just" fontAlgn="base">
              <a:buFontTx/>
              <a:buChar char="-"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 повинні знати туристи які приїхали підзаробити під час відпочинку?</a:t>
            </a:r>
          </a:p>
          <a:p>
            <a:pPr algn="just" fontAlgn="base">
              <a:buFontTx/>
              <a:buChar char="-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що повинні знати жінки які влаштовуються начебто на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200" i="1" dirty="0" err="1" smtClean="0">
                <a:latin typeface="Times New Roman" pitchFamily="18" charset="0"/>
                <a:cs typeface="Times New Roman" pitchFamily="18" charset="0"/>
              </a:rPr>
              <a:t>хорошу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 err="1" smtClean="0">
                <a:latin typeface="Times New Roman" pitchFamily="18" charset="0"/>
                <a:cs typeface="Times New Roman" pitchFamily="18" charset="0"/>
              </a:rPr>
              <a:t>роботу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завершенню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аркуші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надали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429552" cy="32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торгівля людьм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4296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42976" y="3643314"/>
            <a:ext cx="6715172" cy="26843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0 800 500 335 (386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телефону)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гаряча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лінія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» по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пепередженню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домашнього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насилля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людьми та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гендерної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дискримінації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Картинки по запросу торгівля людь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940425" cy="334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4876" y="214290"/>
            <a:ext cx="3971924" cy="6113358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 СВОЇ ПРАВИЛА БЕЗПЕКИ.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 маєш сумніви щодо поїздки за кордон – телефонуй </a:t>
            </a:r>
          </a:p>
          <a:p>
            <a:pPr algn="ctr">
              <a:buNone/>
            </a:pPr>
            <a:r>
              <a:rPr lang="ru-RU" dirty="0" smtClean="0"/>
              <a:t>Телефон </a:t>
            </a:r>
            <a:r>
              <a:rPr lang="ru-RU" dirty="0"/>
              <a:t>А21: </a:t>
            </a:r>
            <a:r>
              <a:rPr lang="ru-RU" b="1" dirty="0" smtClean="0"/>
              <a:t>+</a:t>
            </a:r>
            <a:r>
              <a:rPr lang="ru-RU" b="1" dirty="0"/>
              <a:t>38 (044) 338 33 81</a:t>
            </a:r>
            <a:r>
              <a:rPr lang="ru-RU" dirty="0"/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43243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84796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ПІДВЕДЕННЯ ПІДСУМКІВ</a:t>
            </a:r>
          </a:p>
          <a:p>
            <a:pPr fontAlgn="base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Діти пропоную зараз розташуватися колом. Візьміться за руки.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запам’яталось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себе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візьмете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сьогоднішнього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?».</a:t>
            </a:r>
          </a:p>
          <a:p>
            <a:pPr algn="ctr" fontAlgn="base">
              <a:buNone/>
            </a:pP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Плескання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колу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base">
              <a:buNone/>
            </a:pPr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Плескаємо в долоні якщо згодні із висловленням інших учнів</a:t>
            </a:r>
            <a:endParaRPr lang="ru-RU" dirty="0">
              <a:latin typeface="Monotype Corsiva" pitchFamily="66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7606"/>
          </a:xfrm>
        </p:spPr>
        <p:txBody>
          <a:bodyPr/>
          <a:lstStyle/>
          <a:p>
            <a:pPr algn="ctr">
              <a:buNone/>
            </a:pPr>
            <a:endParaRPr lang="uk-UA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Бережімо себе!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85728"/>
            <a:ext cx="8572560" cy="604192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людьми», прав та свобод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кордоном,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торгівлею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людьми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:мультимедійна дошка, папір, олівці.</a:t>
            </a:r>
          </a:p>
          <a:p>
            <a:pPr algn="just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Очікувані результати:</a:t>
            </a:r>
            <a:r>
              <a:rPr lang="ru-RU" dirty="0"/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ознайомити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сучасною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проблемою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людьми;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причини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людьми;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негативне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подібного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розпізнавати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підозрілі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працевлаштування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Вікова категорія: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учні 9-11 класу.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4000496" cy="685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Хід заняття </a:t>
            </a:r>
          </a:p>
          <a:p>
            <a:pPr algn="just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Психолог: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Доброго дня Учні! Сьогодні у нас з вами дуже цікава та важлива тема яка стосується  усього людства.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кожного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вас своя стежка,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шлях до мети.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вами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трапилася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ставить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добре знати – рабство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третьому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тисячолітті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прояв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людьми.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сучасності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підвищити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ваших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стосовно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сприятиме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вихованню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поваги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гідності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патріотизму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0"/>
            <a:ext cx="5143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42852"/>
            <a:ext cx="4286280" cy="65722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Інформаційне повідомлення </a:t>
            </a: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людьми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глибокі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етнонаціональні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стадіях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купівля-продаж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розглядалася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як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законного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збагачення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суспільство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усвідомило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ганебність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такого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Розпочалася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багатовікова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явищем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яка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вщухає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людьми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за яке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етапом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утвердженні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Всесвітня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конференція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відбулася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1993 року, коли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насильство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визнали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порушенням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позиціях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роки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розроблено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низку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торгівлею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людьми.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Гаазька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міністерська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декларація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(1997 р.),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ООН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транснаціональної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організованої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злочинності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(2000 р.),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Брюсселюська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декларація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(2002 р.).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435771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722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людьми»?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людьми»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вербування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передачу,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приховування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заволодіння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людьми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застосуванням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загрозою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шляхом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викрадення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шахрайства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примусу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зловживання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владою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уразливістю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становища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підкупу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згоду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особи,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контроль над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здійснюватися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людьми?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примусова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примусовий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шлюб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насильницьке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домашньому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сільськогосподарському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секторах,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примусово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легальному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нелегальному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бізнесі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викрадання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трансплантації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жебракування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нелегального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усиновлення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тотожні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людьми»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«рабство»?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рабство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насильство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понятті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людьми»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насильство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“Мозговий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штурм”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Психолог: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Діти пропоную вам вправу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“Мозговий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штурм”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назвати основні на вашу думку причини чому люди покидають свою країну?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 причини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людьми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можете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назвати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None/>
            </a:pPr>
            <a:r>
              <a:rPr lang="ru-RU" sz="1800" u="sng" dirty="0" err="1"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</a:rPr>
              <a:t>Скрутне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</a:rPr>
              <a:t>економічне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 становище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 практично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гідну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роботу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Низький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безробіття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погана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обізнаність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працевлаштування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 кордоном, 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нелегального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працевлаштування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 кордоном.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</a:rPr>
              <a:t>Правові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потерпілих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недостатня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захищеність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торговців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живим товаром.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</a:rPr>
              <a:t>Психологічні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кризовий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громадяни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призвів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самозахисту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За принципом «уже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гірше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 буде» люди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погоджуються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авантюрні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думаючи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</a:rPr>
              <a:t>Домашнє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</a:rPr>
              <a:t>насильство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родинах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порозуміння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склалися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батьками.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419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Зовнішні</a:t>
            </a:r>
            <a:r>
              <a:rPr lang="ru-RU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 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кордонів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падіння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залізної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завіси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Спрощення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подорожувати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пошуках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розваг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Інтернаціоналізація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тіньової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різниці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бідними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державами.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кримінальних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об’єднань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Корумпованість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Лояльне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занять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проституцією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Вправа “ Збери речення ”</a:t>
            </a:r>
          </a:p>
          <a:p>
            <a:pPr algn="just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Учні розділіться на 2 групи. Я зараз роздам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«половинки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речень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пропоную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вам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додумати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назвати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причини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людьми 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витікання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часу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обдумування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зберу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пропоновані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закінчених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речень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попрошу вас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прокоментувати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ртинки по запросу торгівля людь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929198"/>
            <a:ext cx="3622040" cy="170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847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трапилось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algn="just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Психолог: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об’єднайтесь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пари я вам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роздам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картки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коротким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описом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пропоную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людьми (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ru-RU" sz="2800" dirty="0"/>
          </a:p>
          <a:p>
            <a:pPr algn="just">
              <a:buNone/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ртинки по запросу торгівля людь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8787" y="2143117"/>
            <a:ext cx="514511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271170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TF10271170</Template>
  <TotalTime>102</TotalTime>
  <Words>712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TF10271170</vt:lpstr>
      <vt:lpstr>ЗАНЯТТЯ З ЕЛЕМЕНТАМИ ТРЕНІНГУ “ПротиДІЙ торгівлі людьми”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13</cp:revision>
  <dcterms:created xsi:type="dcterms:W3CDTF">2019-05-03T05:27:19Z</dcterms:created>
  <dcterms:modified xsi:type="dcterms:W3CDTF">2019-05-03T08:02:55Z</dcterms:modified>
</cp:coreProperties>
</file>