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61" r:id="rId5"/>
    <p:sldId id="259" r:id="rId6"/>
    <p:sldId id="258" r:id="rId7"/>
    <p:sldId id="264" r:id="rId8"/>
    <p:sldId id="265" r:id="rId9"/>
    <p:sldId id="267" r:id="rId10"/>
    <p:sldId id="268" r:id="rId11"/>
    <p:sldId id="274" r:id="rId12"/>
    <p:sldId id="275" r:id="rId13"/>
    <p:sldId id="276" r:id="rId14"/>
    <p:sldId id="277" r:id="rId15"/>
    <p:sldId id="278" r:id="rId16"/>
    <p:sldId id="279" r:id="rId17"/>
    <p:sldId id="283" r:id="rId18"/>
    <p:sldId id="284" r:id="rId19"/>
    <p:sldId id="287" r:id="rId20"/>
    <p:sldId id="290" r:id="rId21"/>
    <p:sldId id="306" r:id="rId22"/>
    <p:sldId id="304" r:id="rId23"/>
    <p:sldId id="305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788150" cy="992346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401"/>
    <a:srgbClr val="FA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416" y="8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55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2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5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78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83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24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66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1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4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9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0796-04CD-4050-AF4E-354F909952D0}" type="datetimeFigureOut">
              <a:rPr lang="uk-UA" smtClean="0"/>
              <a:t>05.01.2021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4E6B-6ACD-429C-AB1B-FDC23B0395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1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hyperlink" Target="http://www.classdoj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hyperlink" Target="https://uk.padlet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hyperlink" Target="http://www.classtime.com/" TargetMode="Externa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" TargetMode="External"/><Relationship Id="rId13" Type="http://schemas.openxmlformats.org/officeDocument/2006/relationships/hyperlink" Target="https://www.mentimeter.com/" TargetMode="External"/><Relationship Id="rId18" Type="http://schemas.openxmlformats.org/officeDocument/2006/relationships/hyperlink" Target="https://www.blogger.com/" TargetMode="External"/><Relationship Id="rId3" Type="http://schemas.openxmlformats.org/officeDocument/2006/relationships/hyperlink" Target="https://prometheus.org.ua/" TargetMode="External"/><Relationship Id="rId21" Type="http://schemas.openxmlformats.org/officeDocument/2006/relationships/hyperlink" Target="https://www.thinglink.com/" TargetMode="External"/><Relationship Id="rId7" Type="http://schemas.openxmlformats.org/officeDocument/2006/relationships/hyperlink" Target="https://www.classtime.com/uk/" TargetMode="External"/><Relationship Id="rId12" Type="http://schemas.openxmlformats.org/officeDocument/2006/relationships/hyperlink" Target="https://kahoot.com/" TargetMode="External"/><Relationship Id="rId17" Type="http://schemas.openxmlformats.org/officeDocument/2006/relationships/hyperlink" Target="https://www.storyboardthat.com/" TargetMode="External"/><Relationship Id="rId2" Type="http://schemas.openxmlformats.org/officeDocument/2006/relationships/hyperlink" Target="https://www.youtube.com/" TargetMode="External"/><Relationship Id="rId16" Type="http://schemas.openxmlformats.org/officeDocument/2006/relationships/hyperlink" Target="https://www.mindmeister.com/" TargetMode="External"/><Relationship Id="rId20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ro.com/app" TargetMode="External"/><Relationship Id="rId11" Type="http://schemas.openxmlformats.org/officeDocument/2006/relationships/hyperlink" Target="https://quizlet.com/" TargetMode="External"/><Relationship Id="rId5" Type="http://schemas.openxmlformats.org/officeDocument/2006/relationships/hyperlink" Target="https://jamboard.google.com/" TargetMode="External"/><Relationship Id="rId15" Type="http://schemas.openxmlformats.org/officeDocument/2006/relationships/hyperlink" Target="https://info.flipgrid.com/" TargetMode="External"/><Relationship Id="rId10" Type="http://schemas.openxmlformats.org/officeDocument/2006/relationships/hyperlink" Target="https://www.studystack.com/" TargetMode="External"/><Relationship Id="rId19" Type="http://schemas.openxmlformats.org/officeDocument/2006/relationships/hyperlink" Target="https://scratch.mit.edu/" TargetMode="External"/><Relationship Id="rId4" Type="http://schemas.openxmlformats.org/officeDocument/2006/relationships/hyperlink" Target="https://ed-era.com/" TargetMode="External"/><Relationship Id="rId9" Type="http://schemas.openxmlformats.org/officeDocument/2006/relationships/hyperlink" Target="https://goformative.com/" TargetMode="External"/><Relationship Id="rId14" Type="http://schemas.openxmlformats.org/officeDocument/2006/relationships/hyperlink" Target="https://www.polleverywhere.com/" TargetMode="External"/><Relationship Id="rId2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journal.iea.gov.ua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?fbclid=IwAR1Czg80aONpF6iNKmFk9VIpJJhn9RA-pnHYU7kTkyMXI823LMsEz4HDQE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" TargetMode="External"/><Relationship Id="rId2" Type="http://schemas.openxmlformats.org/officeDocument/2006/relationships/hyperlink" Target="https://ilearn.org.ua/?fbclid=IwAR3nLQkyaj8IPqTpzu9aejHaZA8tCHMmcFWKdYNHzAYzWeElo4K6KRxb63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puzzle.com/?fbclid=IwAR3hsOxzcQ4vAU5vQV18N1Qj_FCLruB0Zagt7NB7o4qZZmho_5j0taw1EX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articles/dystantsijne-navchannya-v-3-4-klasi%20instruktsiyi-pryklady-urokiv-ta-komunikatsiyi-zbatkamy/" TargetMode="External"/><Relationship Id="rId2" Type="http://schemas.openxmlformats.org/officeDocument/2006/relationships/hyperlink" Target="https://nus.org.ua/articles/navchannya-vdoma-praktychniporady-dlya-vchyteliv-vid-psyhologyni-svitlany-roj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Немає опису світл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8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8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1703" y="605708"/>
            <a:ext cx="8327570" cy="613388"/>
          </a:xfrm>
          <a:prstGeom prst="roundRect">
            <a:avLst/>
          </a:prstGeom>
          <a:solidFill>
            <a:srgbClr val="FADBC6"/>
          </a:solidFill>
          <a:ln>
            <a:solidFill>
              <a:srgbClr val="E0640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Відеоконференція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режимі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реального часу онлайн. Вона проводиться у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визначений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день і час та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заняття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у «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віддалених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класах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», коли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учасники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відстані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endParaRPr lang="uk-UA" sz="13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703" y="1345394"/>
            <a:ext cx="8327570" cy="7804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Форум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найпоширеніша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форма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дистанційному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Кожний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форум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присвячений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певній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проблемі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або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темі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Модератор форуму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реалізує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обговорення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стимулюючи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питаннями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повідомленнями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новою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цікавою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інформацією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Програмне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форумів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приєднати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файли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певного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розміру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endParaRPr lang="uk-UA" sz="13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703" y="2226191"/>
            <a:ext cx="8327570" cy="780567"/>
          </a:xfrm>
          <a:prstGeom prst="roundRect">
            <a:avLst/>
          </a:prstGeom>
          <a:solidFill>
            <a:srgbClr val="FADBC6"/>
          </a:solidFill>
          <a:ln>
            <a:solidFill>
              <a:srgbClr val="E0640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Чат 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користувачів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мережі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режимі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реального часу,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засіб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оперативної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комунікації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людей через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інтернет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Є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кілька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різновидів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чатів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текстовий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голосовий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аудіо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відеочат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поширений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текстовий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чат.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Голосовий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чат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спілкуватися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голосу. </a:t>
            </a:r>
            <a:endParaRPr lang="uk-UA" sz="13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703" y="3107127"/>
            <a:ext cx="8327570" cy="9606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Блог 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форма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нагадує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форум, де право на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публікацію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належить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одній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особі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групі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людей. Автор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розміщує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свого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мережевого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щоденника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(блогу)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допис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і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надає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іншим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учням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прочитати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й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прокоментувати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розміщений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В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учнів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з’являється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обговорити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й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оцінити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якість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публікації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uk-UA" sz="13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703" y="4152345"/>
            <a:ext cx="8327570" cy="824588"/>
          </a:xfrm>
          <a:prstGeom prst="roundRect">
            <a:avLst/>
          </a:prstGeom>
          <a:solidFill>
            <a:srgbClr val="FADBC6"/>
          </a:solidFill>
          <a:ln>
            <a:solidFill>
              <a:srgbClr val="E0640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Електронна пошта 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стандартний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сервіс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інтернету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що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забезпечує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передавання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повідомлень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як у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формі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звичайних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так і в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формах (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графічній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звуковій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відео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            у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відкритому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зашифрованому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uk-UA" sz="13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703" y="5061483"/>
            <a:ext cx="8327570" cy="9579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Анкетування 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поточного контролю в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ході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дистанційного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зручно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різноманітні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анкети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Анкета є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гнучким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інструментом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ставити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безліччю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способів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засвоєння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кожної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теми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анкети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в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учні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зробити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самооцінку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навчання</a:t>
            </a:r>
            <a:r>
              <a:rPr lang="uk-UA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53743-0280-44D5-A092-4B303F44A3A0}"/>
              </a:ext>
            </a:extLst>
          </p:cNvPr>
          <p:cNvSpPr txBox="1"/>
          <p:nvPr/>
        </p:nvSpPr>
        <p:spPr>
          <a:xfrm>
            <a:off x="742950" y="82488"/>
            <a:ext cx="78105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Основні форми онлайн-комунікації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2" y="6103999"/>
            <a:ext cx="8327570" cy="623372"/>
          </a:xfrm>
          <a:prstGeom prst="roundRect">
            <a:avLst/>
          </a:prstGeom>
          <a:solidFill>
            <a:srgbClr val="FADBC6"/>
          </a:solidFill>
          <a:ln>
            <a:solidFill>
              <a:srgbClr val="E0640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Соціальні мережі, служби обміну миттєвими повідомленнями, мобільні застосунки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дозволяють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створювати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спільноти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чати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вести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обговорення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тем,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проблем, </a:t>
            </a:r>
            <a:r>
              <a:rPr lang="ru-RU" sz="13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uk-UA" sz="13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9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5292" y="2761174"/>
            <a:ext cx="7935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Платформа </a:t>
            </a:r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Moodle</a:t>
            </a: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(moodle.org/)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—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безкоштовна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відкрита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система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дистанційним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навчанням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Широкий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набір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інструментів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вчителя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адміністрації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закладу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розміщення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навчального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матеріалу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форматах (текст, пре</a:t>
            </a:r>
            <a:r>
              <a:rPr lang="uk-UA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зентація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відеоматеріал, веб-сторінка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тестування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опитування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; виконання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можливістю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пересилати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відповідні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файли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Система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широкий спектр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інструментів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моніторингу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навчальної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учнів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Moodle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своєму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інструментарії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: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форми здавання завдань, дискусійні форуми, завантаження файлів, журнал оцінювання, обмін повідомленнями, календар подій, новини та анонси, онлайн-тестування, Вікі-ресурси.</a:t>
            </a:r>
          </a:p>
        </p:txBody>
      </p:sp>
      <p:pic>
        <p:nvPicPr>
          <p:cNvPr id="1030" name="Picture 6" descr="Moodle: обзор, отзывы, аналоги, интеграция, сайт | BizzAp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2593" r="24209" b="36296"/>
          <a:stretch/>
        </p:blipFill>
        <p:spPr bwMode="auto">
          <a:xfrm>
            <a:off x="40456" y="2907890"/>
            <a:ext cx="1094836" cy="36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54096" y="5195250"/>
            <a:ext cx="7626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G Suite for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Education (gsuite.google.com)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безкоштовна платформа з корпоративними обліковими записами для всіх учасників освітнього процесу. Має широкий набір засобів комунікації та співпраці, у тому числі рішення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Google Class, Gmail, Docs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Drive,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що дозволяють учням і вчителям працювати і навчатися разом, де б вони не знаходилися. </a:t>
            </a:r>
            <a:endParaRPr lang="ru-RU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1" name="Picture 2" descr="Assist 2 run multiple businesses with one g suite license, save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5398" r="3236" b="6506"/>
          <a:stretch/>
        </p:blipFill>
        <p:spPr bwMode="auto">
          <a:xfrm>
            <a:off x="174170" y="5732749"/>
            <a:ext cx="1179926" cy="3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53743-0280-44D5-A092-4B303F44A3A0}"/>
              </a:ext>
            </a:extLst>
          </p:cNvPr>
          <p:cNvSpPr txBox="1"/>
          <p:nvPr/>
        </p:nvSpPr>
        <p:spPr>
          <a:xfrm>
            <a:off x="259260" y="167632"/>
            <a:ext cx="881171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Поширені веб-ресурси для дистанційного навчання</a:t>
            </a:r>
          </a:p>
        </p:txBody>
      </p:sp>
      <p:pic>
        <p:nvPicPr>
          <p:cNvPr id="8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4978212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6518689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2583776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dlit.dp.ua/wp-content/uploads/2020/02/Office-365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0" y="732376"/>
            <a:ext cx="714829" cy="9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4096" y="738372"/>
            <a:ext cx="7626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Microsoft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Office </a:t>
            </a:r>
            <a:r>
              <a:rPr lang="en-US" sz="1600" b="1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365</a:t>
            </a:r>
            <a:r>
              <a:rPr lang="uk-UA" sz="1600" b="1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www.office.com</a:t>
            </a:r>
            <a:r>
              <a:rPr lang="uk-UA" sz="1600" b="1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)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- безкоштовні потужні хмарні сервіси (листування за допомогою пошти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Outlook, 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спільне редагування документу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Word, 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спільні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таблиці </a:t>
            </a:r>
            <a:r>
              <a:rPr lang="en-US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Excel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спільні презентації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PowerPoint </a:t>
            </a:r>
            <a:r>
              <a:rPr lang="en-US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online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, тестування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та 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опитування у </a:t>
            </a:r>
            <a:r>
              <a:rPr lang="en-US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Forms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, створення динамічних сайтів </a:t>
            </a:r>
            <a:r>
              <a:rPr lang="en-US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Share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Point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DniproCity" panose="02010503020200020004" pitchFamily="50" charset="-52"/>
                <a:cs typeface="Times New Roman" panose="02020603050405020304" pitchFamily="18" charset="0"/>
              </a:rPr>
              <a:t>зберігання</a:t>
            </a:r>
            <a:r>
              <a:rPr lang="ru-RU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DniproCity" panose="02010503020200020004" pitchFamily="50" charset="-52"/>
                <a:cs typeface="Times New Roman" panose="02020603050405020304" pitchFamily="18" charset="0"/>
              </a:rPr>
              <a:t>файлів</a:t>
            </a:r>
            <a:r>
              <a:rPr lang="ru-RU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та </a:t>
            </a:r>
            <a:r>
              <a:rPr lang="ru-RU" sz="1600" dirty="0" err="1" smtClean="0">
                <a:latin typeface="DniproCity" panose="02010503020200020004" pitchFamily="50" charset="-52"/>
                <a:cs typeface="Times New Roman" panose="02020603050405020304" pitchFamily="18" charset="0"/>
              </a:rPr>
              <a:t>даних</a:t>
            </a:r>
            <a:r>
              <a:rPr lang="ru-RU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у персональному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сховищі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DniproCity" panose="02010503020200020004" pitchFamily="50" charset="-52"/>
                <a:cs typeface="Times New Roman" panose="02020603050405020304" pitchFamily="18" charset="0"/>
              </a:rPr>
              <a:t>OneDrive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u="sng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Microsoft Teams</a:t>
            </a:r>
            <a:r>
              <a:rPr lang="uk-UA" sz="1600" u="sng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онлайн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сервіс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командної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DniproCity" panose="02010503020200020004" pitchFamily="50" charset="-52"/>
                <a:cs typeface="Times New Roman" panose="02020603050405020304" pitchFamily="18" charset="0"/>
              </a:rPr>
              <a:t>роботи</a:t>
            </a:r>
            <a:r>
              <a:rPr lang="ru-RU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 (чат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без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обмежень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відеовиклики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ділитися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файлами й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зберігати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хмарному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DniproCity" panose="02010503020200020004" pitchFamily="50" charset="-52"/>
                <a:cs typeface="Times New Roman" panose="02020603050405020304" pitchFamily="18" charset="0"/>
              </a:rPr>
              <a:t>сховищі</a:t>
            </a:r>
            <a:r>
              <a:rPr lang="ru-RU" sz="1600" dirty="0" smtClean="0">
                <a:latin typeface="DniproCity" panose="02010503020200020004" pitchFamily="50" charset="-52"/>
                <a:cs typeface="Times New Roman" panose="02020603050405020304" pitchFamily="18" charset="0"/>
              </a:rPr>
              <a:t>).</a:t>
            </a:r>
            <a:endParaRPr lang="uk-UA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2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0405" y="267500"/>
            <a:ext cx="6799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Платформа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Google Classroom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2"/>
              </a:rPr>
              <a:t>(classroom.google.com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)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 це сервіс, що пов’язує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Google Docs, Google Drive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Gmail,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дозволяє організувати онлайн-навчання, використовуючи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-,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текстову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графічну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Учитель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змогу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тестування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контролювати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систематизувати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оцінювати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переглядати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вправ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застосовувати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різні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оцінювання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коментувати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організовувати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ефективне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режимі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реального часу.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Основним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елементом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Google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Classroom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групи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Завдяки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сервісу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Hangouts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вчитель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змогу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вести онлайн-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бесіди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режимі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реального часу з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комп’ютера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мобільного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пристрою,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учасники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показувати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екрани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дивитись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працювати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разом.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Така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трансляція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автоматично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публікуватиметься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YouTube-каналі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Платформа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дозволяє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допо</a:t>
            </a:r>
            <a:r>
              <a:rPr lang="uk-UA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могою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Google-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форм збирати відповіді учнів і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автоматично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оцінювати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результати</a:t>
            </a:r>
            <a:endParaRPr lang="uk-UA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ш погляд на Google Classroom та можливість його використання дл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t="6223" r="25667"/>
          <a:stretch/>
        </p:blipFill>
        <p:spPr bwMode="auto">
          <a:xfrm>
            <a:off x="287754" y="448234"/>
            <a:ext cx="1692651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80405" y="4138790"/>
            <a:ext cx="69405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ClassDojo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4"/>
              </a:rPr>
              <a:t>www.classdojo.com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)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 простий інструмент для оцінювання роботи класу в режимі реального часу, комфортна система заохочення з різними ролями та рівнями доступу. Вчитель реєструється й реєструє учнів свого класу. Персональний код для доступу до власного профілю надсилається учням. Є можливість спілкування учнів на сторінці класу, коментувати створені пости. Завдання учнів – збирати бали за кожне виконане завдання. Батьки мають можливість спостерігати за успішністю учнів з окремих предметів.</a:t>
            </a:r>
            <a:endParaRPr lang="ru-RU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pic>
        <p:nvPicPr>
          <p:cNvPr id="8" name="Picture 2" descr="ClassDojo connects teachers with students and parents to buil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2" y="4440430"/>
            <a:ext cx="1641133" cy="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3783249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6355824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4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3250" y="404138"/>
            <a:ext cx="69405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Zoom (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2"/>
              </a:rPr>
              <a:t>zoom.us/download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)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сервіс для проведення відео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конференцій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онлайн-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зустрічей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Для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створити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обліковий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запис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Безкоштовна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версія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дозволяє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відеоконференцію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тривалістю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40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хвилин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Zoom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підходить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індивідуальних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групових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занять.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Користувачі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використовувати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додаток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як на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комп’ютері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так і на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планшеті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смартфоні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До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відеоконференції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підключитися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будь-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користувач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посиланням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ідентифікатором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конференції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Заняття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запланувати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заздалегідь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зробити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постійних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зустрічей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певний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час. У платформу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вбудована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інтерактивна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дошка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яку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демонструвати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того, є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легко й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швидко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перемикатися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демонстрації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екрана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інтерактивну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дошку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Используете Zoom? Вот некоторые проблемы с приватностью и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6780" r="34263" b="15528"/>
          <a:stretch/>
        </p:blipFill>
        <p:spPr bwMode="auto">
          <a:xfrm>
            <a:off x="404245" y="458961"/>
            <a:ext cx="1225549" cy="14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73250" y="3429000"/>
            <a:ext cx="69405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Padlet.com 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4"/>
              </a:rPr>
              <a:t>uk.padlet.com/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)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це віртуальна дошка, на якій можна розміщувати окремі плитки-дописи з текстовою інформацією, гіперпосиланнями, зображеннями, прикріплювати файли, аудіо-, відеозаписи. Можна ввімкнути режим коментування, у якому учні зможуть навіть додавати виконані роботи.</a:t>
            </a:r>
          </a:p>
          <a:p>
            <a:pPr algn="just"/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Така організація взаємодії може бути доцільною в межах уроків одного класу або кількох класів на певний період. У безкоштовному обліковому записі доступні лише три віртуальні дошки. Це дуже зручно для інформування та оперативних оголошень.</a:t>
            </a:r>
          </a:p>
        </p:txBody>
      </p:sp>
      <p:pic>
        <p:nvPicPr>
          <p:cNvPr id="13" name="Picture 4" descr="https://3.bp.blogspot.com/-HM5DZsDrVdk/WkTUfidNKJI/AAAAAAAAAJQ/vPMGcNoTOBM3xVUmeItidSZkxk5qrA2bACLcBGAs/s320/padlet_logo_with_nam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7" b="15241"/>
          <a:stretch/>
        </p:blipFill>
        <p:spPr bwMode="auto">
          <a:xfrm>
            <a:off x="160789" y="3540376"/>
            <a:ext cx="1712461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5697261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3168437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3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8566" y="234469"/>
            <a:ext cx="6940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LearningApps.org (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2"/>
              </a:rPr>
              <a:t>LearningApps.org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)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онлайн-сервіс, який дозволяє створювати інтерактивні вправи. Їх можна використовувати в роботі з інтерактивною дошкою або як індивідуальні вправи для учнів. Дозволяє створювати вправи різних типів на різні теми. Цей сервіс є додатком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Web 2.0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для підтримки освітніх процесів і призначений для розробки, зберігання та використання інтерактивних завдань з різних предметів. Тут можна створювати вправи для використання з інтерактивною дошкою.</a:t>
            </a:r>
            <a:endParaRPr lang="ru-RU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pic>
        <p:nvPicPr>
          <p:cNvPr id="2050" name="Picture 2" descr="Learning ap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24292" r="16219" b="55905"/>
          <a:stretch/>
        </p:blipFill>
        <p:spPr bwMode="auto">
          <a:xfrm>
            <a:off x="208646" y="289962"/>
            <a:ext cx="1729920" cy="5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61779" y="2162306"/>
            <a:ext cx="69405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Classtime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4"/>
              </a:rPr>
              <a:t>www.classtime.com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)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платформа для створення інтерактивних навчальних додатків, яка дозволяє вести аналітику навчального процесу і реалізовувати стратегії індивідуального підходу. Є бібліотека ресурсів, а також можливість створювати запитання. Учитель розробляє інтерактивний навчальний матеріал з певної теми, учні отримують доступ до навчального матеріалу і розпочинають роботу. Вчитель у режимі реального часу відслідковує прогрес кожного учня.</a:t>
            </a:r>
          </a:p>
        </p:txBody>
      </p:sp>
      <p:pic>
        <p:nvPicPr>
          <p:cNvPr id="9" name="Picture 4" descr="Go Pollock is now Classtime - Clas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6568" r="12412" b="8998"/>
          <a:stretch/>
        </p:blipFill>
        <p:spPr bwMode="auto">
          <a:xfrm>
            <a:off x="208646" y="2277203"/>
            <a:ext cx="1654629" cy="990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3890631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5555" b="70710"/>
          <a:stretch/>
        </p:blipFill>
        <p:spPr bwMode="auto">
          <a:xfrm>
            <a:off x="0" y="1966695"/>
            <a:ext cx="9144000" cy="2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780" y="5620238"/>
            <a:ext cx="3515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Viber</a:t>
            </a: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Telegram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дозволяють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створювати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закриті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групи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спільноти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чати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вести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обговорення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тем,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проблем,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  <a:endParaRPr lang="uk-UA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4" name="Picture 2" descr="The Viber Experience - Techtrends Zambi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t="18691" r="6657" b="15498"/>
          <a:stretch/>
        </p:blipFill>
        <p:spPr bwMode="auto">
          <a:xfrm>
            <a:off x="1156585" y="4924273"/>
            <a:ext cx="781981" cy="4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elegram logo – Канцмен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19119" r="16107" b="19156"/>
          <a:stretch/>
        </p:blipFill>
        <p:spPr bwMode="auto">
          <a:xfrm>
            <a:off x="1938566" y="4922831"/>
            <a:ext cx="928344" cy="5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77685" y="4208847"/>
            <a:ext cx="698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Соціальні мережі, служби обміну миттєвими </a:t>
            </a:r>
            <a:r>
              <a:rPr lang="uk-UA" b="1" dirty="0" err="1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повідо</a:t>
            </a:r>
            <a:r>
              <a:rPr lang="ru-RU" b="1" dirty="0" err="1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мленнями</a:t>
            </a:r>
            <a:r>
              <a:rPr lang="ru-RU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та </a:t>
            </a:r>
            <a:r>
              <a:rPr lang="ru-RU" b="1" dirty="0" err="1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мобільні</a:t>
            </a:r>
            <a:r>
              <a:rPr lang="ru-RU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застосунки</a:t>
            </a:r>
            <a:endParaRPr lang="uk-UA" b="1" dirty="0">
              <a:solidFill>
                <a:srgbClr val="E06401"/>
              </a:solidFill>
              <a:latin typeface="DniproCity" panose="02010503020200020004" pitchFamily="50" charset="-52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4406" y="5743349"/>
            <a:ext cx="3932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Відеоконференції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можна проводити також за допомогою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Google Meet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Microsoft Teams, Skype</a:t>
            </a:r>
            <a:r>
              <a:rPr lang="uk-UA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4" descr="Не пропустите добровольно-принудительную установку Microsoft Team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0896" r="4790" b="17882"/>
          <a:stretch/>
        </p:blipFill>
        <p:spPr bwMode="auto">
          <a:xfrm>
            <a:off x="6520542" y="4974255"/>
            <a:ext cx="1455617" cy="3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oogle Meet будет использоваться школами даже после пандемии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32182" r="23582" b="27890"/>
          <a:stretch/>
        </p:blipFill>
        <p:spPr bwMode="auto">
          <a:xfrm>
            <a:off x="5159124" y="4922831"/>
            <a:ext cx="1361418" cy="4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icrosoft представила обновленный логотип Skype, строгий и без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35440" r="20217" b="35989"/>
          <a:stretch/>
        </p:blipFill>
        <p:spPr bwMode="auto">
          <a:xfrm>
            <a:off x="5862375" y="5325795"/>
            <a:ext cx="1316333" cy="3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3799" r="47054" b="70917"/>
          <a:stretch/>
        </p:blipFill>
        <p:spPr bwMode="auto">
          <a:xfrm rot="5400000">
            <a:off x="3736152" y="5640587"/>
            <a:ext cx="1756460" cy="2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8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6572" y="756791"/>
            <a:ext cx="8545286" cy="5760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>
                <a:latin typeface="DniproCity" panose="02010503020200020004" pitchFamily="50" charset="-52"/>
                <a:cs typeface="Times New Roman" panose="02020603050405020304" pitchFamily="18" charset="0"/>
                <a:hlinkClick r:id="rId2"/>
              </a:rPr>
              <a:t>www.youtube.com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платформи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Prometheus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3"/>
              </a:rPr>
              <a:t>https://prometheus.org.ua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EdEra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4"/>
              </a:rPr>
              <a:t>https://ed-era.com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);</a:t>
            </a:r>
            <a:endParaRPr lang="ru-RU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ru-RU" sz="1600" b="1" dirty="0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Онлайн-</a:t>
            </a:r>
            <a:r>
              <a:rPr lang="ru-RU" sz="1600" b="1" dirty="0" err="1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дошки</a:t>
            </a:r>
            <a:r>
              <a:rPr lang="ru-RU" sz="1600" dirty="0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5"/>
              </a:rPr>
              <a:t>https://jamboard.google.com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6"/>
              </a:rPr>
              <a:t>https://miro.com/app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);</a:t>
            </a:r>
            <a:endParaRPr lang="ru-RU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Тести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Google-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спецплатформи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7"/>
              </a:rPr>
              <a:t>https://www.classtime.com/uk/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);</a:t>
            </a:r>
            <a:endParaRPr lang="ru-RU" sz="16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ru-RU" sz="1600" b="1" dirty="0" err="1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Формувальне</a:t>
            </a:r>
            <a:r>
              <a:rPr lang="ru-RU" sz="1600" b="1" dirty="0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оцінювання</a:t>
            </a:r>
            <a:r>
              <a:rPr lang="ru-RU" sz="1600" b="1" dirty="0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8"/>
              </a:rPr>
              <a:t>https://learningapps.org/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9"/>
              </a:rPr>
              <a:t>https://goformative.com/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0"/>
              </a:rPr>
              <a:t>https://www.studystack.com/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1"/>
              </a:rPr>
              <a:t>https://quizlet.com/</a:t>
            </a:r>
            <a:r>
              <a:rPr lang="uk-UA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Інтерактивні</a:t>
            </a: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сервіси</a:t>
            </a: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миттєвого</a:t>
            </a: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опитування</a:t>
            </a:r>
            <a:r>
              <a:rPr lang="ru-RU" sz="16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2"/>
              </a:rPr>
              <a:t>https://kahoot.com/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3"/>
              </a:rPr>
              <a:t>https://www.mentimeter.com/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4"/>
              </a:rPr>
              <a:t>https://www.polleverywhere.com/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ru-RU" sz="1600" b="1" dirty="0" err="1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Цифрова</a:t>
            </a:r>
            <a:r>
              <a:rPr lang="ru-RU" sz="1600" b="1" dirty="0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творчість</a:t>
            </a:r>
            <a:r>
              <a:rPr lang="ru-RU" sz="1600" b="1" dirty="0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E0640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: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відеоролики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5"/>
              </a:rPr>
              <a:t>https://info.flipgrid.com/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карти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понять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6"/>
              </a:rPr>
              <a:t>https://www.mindmeister.com/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комікси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7"/>
              </a:rPr>
              <a:t>https://www.storyboardthat.com/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блоги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8"/>
              </a:rPr>
              <a:t>https://www.blogger.com/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19"/>
              </a:rPr>
              <a:t>https://scratch.mit.edu/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інфографіка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20"/>
              </a:rPr>
              <a:t>https://www.canva.com/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анотовані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зображення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  <a:hlinkClick r:id="rId21"/>
              </a:rPr>
              <a:t>https://www.thinglink.com/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</a:p>
          <a:p>
            <a:pPr marL="285750" indent="-14288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флеш-карти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тести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53743-0280-44D5-A092-4B303F44A3A0}"/>
              </a:ext>
            </a:extLst>
          </p:cNvPr>
          <p:cNvSpPr txBox="1"/>
          <p:nvPr/>
        </p:nvSpPr>
        <p:spPr>
          <a:xfrm>
            <a:off x="1031082" y="164036"/>
            <a:ext cx="700881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Інструментарій дистанційного навчання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24" y="3429000"/>
            <a:ext cx="3351462" cy="33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5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89A74D-159E-4A38-845A-E510AC30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21"/>
          <a:stretch/>
        </p:blipFill>
        <p:spPr>
          <a:xfrm>
            <a:off x="2492829" y="137373"/>
            <a:ext cx="4158342" cy="130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1A766E-A546-4DC6-9664-B9330381F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1" t="15233" r="12184"/>
          <a:stretch/>
        </p:blipFill>
        <p:spPr>
          <a:xfrm>
            <a:off x="4931229" y="3706665"/>
            <a:ext cx="4005942" cy="289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89857" y="1563790"/>
            <a:ext cx="8164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222222"/>
                </a:solidFill>
                <a:latin typeface="DniproCity"/>
              </a:rPr>
              <a:t>Н</a:t>
            </a:r>
            <a:r>
              <a:rPr lang="uk-UA" b="1" dirty="0" smtClean="0">
                <a:solidFill>
                  <a:srgbClr val="222222"/>
                </a:solidFill>
                <a:latin typeface="DniproCity"/>
              </a:rPr>
              <a:t>аказ </a:t>
            </a:r>
            <a:r>
              <a:rPr lang="uk-UA" b="1" dirty="0">
                <a:solidFill>
                  <a:srgbClr val="222222"/>
                </a:solidFill>
                <a:latin typeface="DniproCity"/>
              </a:rPr>
              <a:t>МОН №1545 від </a:t>
            </a:r>
            <a:r>
              <a:rPr lang="uk-UA" b="1" dirty="0" smtClean="0">
                <a:solidFill>
                  <a:srgbClr val="222222"/>
                </a:solidFill>
                <a:latin typeface="DniproCity"/>
              </a:rPr>
              <a:t>22.12.2020 </a:t>
            </a:r>
            <a:r>
              <a:rPr lang="uk-UA" dirty="0" smtClean="0">
                <a:solidFill>
                  <a:srgbClr val="222222"/>
                </a:solidFill>
                <a:latin typeface="DniproCity"/>
              </a:rPr>
              <a:t>«</a:t>
            </a:r>
            <a:r>
              <a:rPr lang="ru-RU" dirty="0" smtClean="0">
                <a:solidFill>
                  <a:srgbClr val="222222"/>
                </a:solidFill>
                <a:latin typeface="DniproCity"/>
              </a:rPr>
              <a:t>Про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введення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дослідну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експлуатацію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DniproCity"/>
              </a:rPr>
              <a:t>програмного</a:t>
            </a:r>
            <a:r>
              <a:rPr lang="ru-RU" dirty="0" smtClean="0">
                <a:solidFill>
                  <a:srgbClr val="222222"/>
                </a:solidFill>
                <a:latin typeface="DniproCity"/>
              </a:rPr>
              <a:t> модуля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електронних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щоденників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та </a:t>
            </a:r>
            <a:r>
              <a:rPr lang="ru-RU" dirty="0" err="1" smtClean="0">
                <a:solidFill>
                  <a:srgbClr val="222222"/>
                </a:solidFill>
                <a:latin typeface="DniproCity"/>
              </a:rPr>
              <a:t>журналів</a:t>
            </a:r>
            <a:r>
              <a:rPr lang="ru-RU" dirty="0" smtClean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DniproCity"/>
              </a:rPr>
              <a:t>закладів</a:t>
            </a:r>
            <a:r>
              <a:rPr lang="ru-RU" dirty="0" smtClean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загальної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середньої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DniproCity"/>
              </a:rPr>
              <a:t>освіти</a:t>
            </a:r>
            <a:r>
              <a:rPr lang="ru-RU" dirty="0">
                <a:solidFill>
                  <a:srgbClr val="222222"/>
                </a:solidFill>
                <a:latin typeface="DniproCity"/>
              </a:rPr>
              <a:t> ПАК «АІКОМ</a:t>
            </a:r>
            <a:r>
              <a:rPr lang="ru-RU" dirty="0" smtClean="0">
                <a:solidFill>
                  <a:srgbClr val="222222"/>
                </a:solidFill>
                <a:latin typeface="DniproCity"/>
              </a:rPr>
              <a:t>».</a:t>
            </a:r>
            <a:r>
              <a:rPr lang="uk-UA" dirty="0" smtClean="0">
                <a:solidFill>
                  <a:srgbClr val="222222"/>
                </a:solidFill>
                <a:latin typeface="DniproCity"/>
              </a:rPr>
              <a:t> </a:t>
            </a:r>
            <a:endParaRPr lang="uk-UA" dirty="0">
              <a:solidFill>
                <a:srgbClr val="222222"/>
              </a:solidFill>
              <a:latin typeface="DniproCity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857" y="2434428"/>
            <a:ext cx="8447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222222"/>
                </a:solidFill>
                <a:latin typeface="DniproCity"/>
              </a:rPr>
              <a:t>Доступ до е-журналів та е-щоденників відбуватиметься за допомогою </a:t>
            </a:r>
            <a:r>
              <a:rPr lang="uk-UA" sz="1600" dirty="0" smtClean="0">
                <a:solidFill>
                  <a:srgbClr val="222222"/>
                </a:solidFill>
                <a:latin typeface="DniproCity"/>
                <a:hlinkClick r:id="rId4"/>
              </a:rPr>
              <a:t>платформи</a:t>
            </a:r>
            <a:r>
              <a:rPr lang="uk-UA" sz="1600" dirty="0" smtClean="0">
                <a:solidFill>
                  <a:srgbClr val="222222"/>
                </a:solidFill>
                <a:latin typeface="DniproCity"/>
              </a:rPr>
              <a:t> (</a:t>
            </a:r>
            <a:r>
              <a:rPr lang="en-US" sz="1600" dirty="0">
                <a:solidFill>
                  <a:srgbClr val="222222"/>
                </a:solidFill>
                <a:latin typeface="DniproCity"/>
                <a:hlinkClick r:id="rId4"/>
              </a:rPr>
              <a:t>https://e-journal.iea.gov.ua</a:t>
            </a:r>
            <a:r>
              <a:rPr lang="en-US" sz="1600" dirty="0" smtClean="0">
                <a:solidFill>
                  <a:srgbClr val="222222"/>
                </a:solidFill>
                <a:latin typeface="DniproCity"/>
                <a:hlinkClick r:id="rId4"/>
              </a:rPr>
              <a:t>/</a:t>
            </a:r>
            <a:r>
              <a:rPr lang="uk-UA" sz="1600" dirty="0" smtClean="0">
                <a:solidFill>
                  <a:srgbClr val="222222"/>
                </a:solidFill>
                <a:latin typeface="DniproCity"/>
              </a:rPr>
              <a:t>). </a:t>
            </a:r>
            <a:endParaRPr lang="uk-UA" sz="1600" dirty="0">
              <a:solidFill>
                <a:srgbClr val="222222"/>
              </a:solidFill>
              <a:latin typeface="DniproCity"/>
            </a:endParaRP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solidFill>
                  <a:srgbClr val="222222"/>
                </a:solidFill>
                <a:latin typeface="DniproCity"/>
              </a:rPr>
              <a:t>Можливість отримати </a:t>
            </a:r>
            <a:r>
              <a:rPr lang="uk-UA" sz="1600" dirty="0">
                <a:solidFill>
                  <a:srgbClr val="222222"/>
                </a:solidFill>
                <a:latin typeface="DniproCity"/>
              </a:rPr>
              <a:t>доступ до різних сторінок: дані про учнів, розкладу уроків, списків відвідування, домашніх завдань тощо. Вся інформація буде заповнюватися вчителями, а за допомогою логіна й пароля батьки і учні зможуть отримати до неї доступ.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2771" y="3779487"/>
            <a:ext cx="4267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222222"/>
                </a:solidFill>
                <a:latin typeface="DniproCity"/>
              </a:rPr>
              <a:t>Автоматизований інформаційний комплекс освітнього менеджменту (АІКОМ), на базі якого працюватимуть електронні журнали та </a:t>
            </a:r>
            <a:r>
              <a:rPr lang="uk-UA" sz="1600" dirty="0" smtClean="0">
                <a:solidFill>
                  <a:srgbClr val="222222"/>
                </a:solidFill>
                <a:latin typeface="DniproCity"/>
              </a:rPr>
              <a:t>щоденники.</a:t>
            </a:r>
            <a:endParaRPr lang="uk-UA" sz="1600" dirty="0">
              <a:solidFill>
                <a:srgbClr val="222222"/>
              </a:solidFill>
              <a:latin typeface="DniproCity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771" y="4843524"/>
            <a:ext cx="4441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222222"/>
                </a:solidFill>
                <a:latin typeface="DniproCity"/>
              </a:rPr>
              <a:t>Для підключення до програмного модуля заклад </a:t>
            </a:r>
            <a:r>
              <a:rPr lang="uk-UA" sz="1600" dirty="0">
                <a:solidFill>
                  <a:srgbClr val="222222"/>
                </a:solidFill>
                <a:latin typeface="DniproCity"/>
              </a:rPr>
              <a:t>освіти надсилає на електронну адресу ДНУ "Інститут освітньої аналітики" (ejournal@iea.gov.ua) запит щодо підключення до E-</a:t>
            </a:r>
            <a:r>
              <a:rPr lang="uk-UA" sz="1600" dirty="0" err="1">
                <a:solidFill>
                  <a:srgbClr val="222222"/>
                </a:solidFill>
                <a:latin typeface="DniproCity"/>
              </a:rPr>
              <a:t>Journal</a:t>
            </a:r>
            <a:r>
              <a:rPr lang="uk-UA" sz="1600" dirty="0">
                <a:solidFill>
                  <a:srgbClr val="222222"/>
                </a:solidFill>
                <a:latin typeface="DniproCity"/>
              </a:rPr>
              <a:t> з обов’язковим вказанням </a:t>
            </a:r>
            <a:r>
              <a:rPr lang="uk-UA" sz="1600" dirty="0" smtClean="0">
                <a:solidFill>
                  <a:srgbClr val="222222"/>
                </a:solidFill>
                <a:latin typeface="DniproCity"/>
              </a:rPr>
              <a:t>необхідної інформації.</a:t>
            </a:r>
            <a:endParaRPr lang="uk-UA" sz="1600" dirty="0">
              <a:solidFill>
                <a:srgbClr val="222222"/>
              </a:solidFill>
              <a:latin typeface="DniproCity"/>
            </a:endParaRPr>
          </a:p>
        </p:txBody>
      </p:sp>
    </p:spTree>
    <p:extLst>
      <p:ext uri="{BB962C8B-B14F-4D97-AF65-F5344CB8AC3E}">
        <p14:creationId xmlns:p14="http://schemas.microsoft.com/office/powerpoint/2010/main" val="559867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732" y="761684"/>
            <a:ext cx="8436429" cy="1804749"/>
          </a:xfrm>
          <a:prstGeom prst="roundRect">
            <a:avLst/>
          </a:prstGeom>
          <a:ln>
            <a:solidFill>
              <a:srgbClr val="E0640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just"/>
            <a:r>
              <a:rPr lang="uk-UA" sz="2000" dirty="0">
                <a:solidFill>
                  <a:schemeClr val="tx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Вміти ефективно працювати на відстані, добре розумітися на технологіях та бути </a:t>
            </a:r>
            <a:r>
              <a:rPr lang="uk-UA" sz="2000" dirty="0" err="1">
                <a:solidFill>
                  <a:schemeClr val="tx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медіаграмотним</a:t>
            </a:r>
            <a:r>
              <a:rPr lang="uk-UA" sz="2000" dirty="0">
                <a:solidFill>
                  <a:schemeClr val="tx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 – надважливі навички 21 століття. </a:t>
            </a:r>
          </a:p>
          <a:p>
            <a:pPr indent="358775" algn="just"/>
            <a:r>
              <a:rPr lang="uk-UA" sz="2000" dirty="0">
                <a:solidFill>
                  <a:schemeClr val="tx1"/>
                </a:solidFill>
                <a:latin typeface="DniproCity" panose="02010503020200020004" pitchFamily="50" charset="-52"/>
                <a:cs typeface="Times New Roman" panose="02020603050405020304" pitchFamily="18" charset="0"/>
              </a:rPr>
              <a:t>Зараз перед кожним вчителем постало випробування, як відпрацювати ці навички разом з учнями в реальному часі під час дистанційного навчання.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6540" y="2770063"/>
            <a:ext cx="7384621" cy="224676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Написання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детального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поетапного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плану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дистанційного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Свідома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відповідальна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робота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вчителя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дистанційного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напряму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відобразиться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роботі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додавати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посилання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Інструкцію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переслати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дітям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розуміли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етапи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на них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чекають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838" y="2804466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46541" y="5246160"/>
            <a:ext cx="7384620" cy="132343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Пошук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програмного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засобу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взаємодії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Детально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ознайомитись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різноманітними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платформами,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сервісами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застосунками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обрати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адаптивний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налагодження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якісної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838" y="5277749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53743-0280-44D5-A092-4B303F44A3A0}"/>
              </a:ext>
            </a:extLst>
          </p:cNvPr>
          <p:cNvSpPr txBox="1"/>
          <p:nvPr/>
        </p:nvSpPr>
        <p:spPr>
          <a:xfrm>
            <a:off x="447108" y="146021"/>
            <a:ext cx="81767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E06401"/>
                </a:solidFill>
                <a:latin typeface="DniproCity" panose="02010503020200020004" pitchFamily="50" charset="-52"/>
              </a:rPr>
              <a:t>Як </a:t>
            </a:r>
            <a:r>
              <a:rPr lang="ru-RU" sz="2800" b="1" dirty="0" err="1">
                <a:solidFill>
                  <a:srgbClr val="E06401"/>
                </a:solidFill>
                <a:latin typeface="DniproCity" panose="02010503020200020004" pitchFamily="50" charset="-52"/>
              </a:rPr>
              <a:t>організувати</a:t>
            </a:r>
            <a:r>
              <a:rPr lang="ru-RU" sz="2800" b="1" dirty="0">
                <a:solidFill>
                  <a:srgbClr val="E06401"/>
                </a:solidFill>
                <a:latin typeface="DniproCity" panose="02010503020200020004" pitchFamily="50" charset="-52"/>
              </a:rPr>
              <a:t> </a:t>
            </a:r>
            <a:r>
              <a:rPr lang="ru-RU" sz="2800" b="1" dirty="0" err="1">
                <a:solidFill>
                  <a:srgbClr val="E06401"/>
                </a:solidFill>
                <a:latin typeface="DniproCity" panose="02010503020200020004" pitchFamily="50" charset="-52"/>
              </a:rPr>
              <a:t>дистанційне</a:t>
            </a:r>
            <a:r>
              <a:rPr lang="ru-RU" sz="2800" b="1" dirty="0">
                <a:solidFill>
                  <a:srgbClr val="E06401"/>
                </a:solidFill>
                <a:latin typeface="DniproCity" panose="02010503020200020004" pitchFamily="50" charset="-52"/>
              </a:rPr>
              <a:t> </a:t>
            </a:r>
            <a:r>
              <a:rPr lang="ru-RU" sz="2800" b="1" dirty="0" err="1">
                <a:solidFill>
                  <a:srgbClr val="E06401"/>
                </a:solidFill>
                <a:latin typeface="DniproCity" panose="02010503020200020004" pitchFamily="50" charset="-52"/>
              </a:rPr>
              <a:t>навчання</a:t>
            </a:r>
            <a:r>
              <a:rPr lang="ru-RU" sz="2800" b="1" dirty="0">
                <a:solidFill>
                  <a:srgbClr val="E06401"/>
                </a:solidFill>
                <a:latin typeface="DniproCity" panose="02010503020200020004" pitchFamily="50" charset="-52"/>
              </a:rPr>
              <a:t> </a:t>
            </a:r>
            <a:r>
              <a:rPr lang="ru-RU" sz="2800" b="1" dirty="0" err="1">
                <a:solidFill>
                  <a:srgbClr val="E06401"/>
                </a:solidFill>
                <a:latin typeface="DniproCity" panose="02010503020200020004" pitchFamily="50" charset="-52"/>
              </a:rPr>
              <a:t>учнів</a:t>
            </a:r>
            <a:endParaRPr lang="uk-UA" sz="2800" b="1" dirty="0">
              <a:solidFill>
                <a:srgbClr val="E06401"/>
              </a:solidFill>
              <a:latin typeface="DniproCity" panose="02010503020200020004" pitchFamily="50" charset="-52"/>
            </a:endParaRP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923677E3-EC6E-4BE7-9669-DFFF75AC90C4}"/>
              </a:ext>
            </a:extLst>
          </p:cNvPr>
          <p:cNvGrpSpPr/>
          <p:nvPr/>
        </p:nvGrpSpPr>
        <p:grpSpPr>
          <a:xfrm>
            <a:off x="291097" y="3395166"/>
            <a:ext cx="936475" cy="928138"/>
            <a:chOff x="584199" y="5994400"/>
            <a:chExt cx="1455884" cy="1511970"/>
          </a:xfrm>
          <a:solidFill>
            <a:schemeClr val="accent2">
              <a:lumMod val="75000"/>
            </a:schemeClr>
          </a:solidFill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004CE93-C2BF-48B7-9B3F-D2F01549D662}"/>
                </a:ext>
              </a:extLst>
            </p:cNvPr>
            <p:cNvSpPr/>
            <p:nvPr/>
          </p:nvSpPr>
          <p:spPr>
            <a:xfrm>
              <a:off x="584199" y="5994400"/>
              <a:ext cx="1455884" cy="15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5" extrusionOk="0">
                  <a:moveTo>
                    <a:pt x="14410" y="21537"/>
                  </a:moveTo>
                  <a:cubicBezTo>
                    <a:pt x="14223" y="21537"/>
                    <a:pt x="14035" y="21501"/>
                    <a:pt x="13848" y="21410"/>
                  </a:cubicBezTo>
                  <a:cubicBezTo>
                    <a:pt x="13323" y="21157"/>
                    <a:pt x="12780" y="20903"/>
                    <a:pt x="12237" y="20650"/>
                  </a:cubicBezTo>
                  <a:cubicBezTo>
                    <a:pt x="11694" y="20396"/>
                    <a:pt x="11169" y="20125"/>
                    <a:pt x="10626" y="19871"/>
                  </a:cubicBezTo>
                  <a:cubicBezTo>
                    <a:pt x="10570" y="19853"/>
                    <a:pt x="10532" y="19817"/>
                    <a:pt x="10476" y="19799"/>
                  </a:cubicBezTo>
                  <a:cubicBezTo>
                    <a:pt x="10420" y="19799"/>
                    <a:pt x="10345" y="19817"/>
                    <a:pt x="10326" y="19853"/>
                  </a:cubicBezTo>
                  <a:cubicBezTo>
                    <a:pt x="10270" y="19944"/>
                    <a:pt x="10214" y="20052"/>
                    <a:pt x="10176" y="20143"/>
                  </a:cubicBezTo>
                  <a:cubicBezTo>
                    <a:pt x="10120" y="20288"/>
                    <a:pt x="10045" y="20396"/>
                    <a:pt x="9914" y="20487"/>
                  </a:cubicBezTo>
                  <a:cubicBezTo>
                    <a:pt x="9745" y="20613"/>
                    <a:pt x="9652" y="20795"/>
                    <a:pt x="9595" y="20994"/>
                  </a:cubicBezTo>
                  <a:cubicBezTo>
                    <a:pt x="9558" y="21102"/>
                    <a:pt x="9558" y="21247"/>
                    <a:pt x="9408" y="21283"/>
                  </a:cubicBezTo>
                  <a:cubicBezTo>
                    <a:pt x="9258" y="21338"/>
                    <a:pt x="9090" y="21338"/>
                    <a:pt x="8940" y="21265"/>
                  </a:cubicBezTo>
                  <a:cubicBezTo>
                    <a:pt x="8846" y="21211"/>
                    <a:pt x="8752" y="21120"/>
                    <a:pt x="8677" y="21066"/>
                  </a:cubicBezTo>
                  <a:cubicBezTo>
                    <a:pt x="8490" y="20921"/>
                    <a:pt x="8322" y="20758"/>
                    <a:pt x="8115" y="20632"/>
                  </a:cubicBezTo>
                  <a:cubicBezTo>
                    <a:pt x="7797" y="20451"/>
                    <a:pt x="7441" y="20288"/>
                    <a:pt x="7104" y="20125"/>
                  </a:cubicBezTo>
                  <a:cubicBezTo>
                    <a:pt x="6935" y="20052"/>
                    <a:pt x="6729" y="20016"/>
                    <a:pt x="6561" y="19944"/>
                  </a:cubicBezTo>
                  <a:cubicBezTo>
                    <a:pt x="6130" y="19726"/>
                    <a:pt x="5699" y="19473"/>
                    <a:pt x="5268" y="19256"/>
                  </a:cubicBezTo>
                  <a:cubicBezTo>
                    <a:pt x="4837" y="19038"/>
                    <a:pt x="4406" y="18821"/>
                    <a:pt x="3957" y="18658"/>
                  </a:cubicBezTo>
                  <a:cubicBezTo>
                    <a:pt x="3226" y="18405"/>
                    <a:pt x="2514" y="18133"/>
                    <a:pt x="1840" y="17771"/>
                  </a:cubicBezTo>
                  <a:cubicBezTo>
                    <a:pt x="1353" y="17499"/>
                    <a:pt x="847" y="17264"/>
                    <a:pt x="341" y="17029"/>
                  </a:cubicBezTo>
                  <a:cubicBezTo>
                    <a:pt x="79" y="16902"/>
                    <a:pt x="-15" y="16739"/>
                    <a:pt x="4" y="16467"/>
                  </a:cubicBezTo>
                  <a:cubicBezTo>
                    <a:pt x="22" y="16341"/>
                    <a:pt x="22" y="16232"/>
                    <a:pt x="4" y="16105"/>
                  </a:cubicBezTo>
                  <a:cubicBezTo>
                    <a:pt x="-15" y="15906"/>
                    <a:pt x="41" y="15743"/>
                    <a:pt x="154" y="15580"/>
                  </a:cubicBezTo>
                  <a:cubicBezTo>
                    <a:pt x="266" y="15399"/>
                    <a:pt x="360" y="15218"/>
                    <a:pt x="453" y="15019"/>
                  </a:cubicBezTo>
                  <a:cubicBezTo>
                    <a:pt x="547" y="14820"/>
                    <a:pt x="659" y="14621"/>
                    <a:pt x="753" y="14421"/>
                  </a:cubicBezTo>
                  <a:cubicBezTo>
                    <a:pt x="940" y="14041"/>
                    <a:pt x="1146" y="13661"/>
                    <a:pt x="1334" y="13281"/>
                  </a:cubicBezTo>
                  <a:cubicBezTo>
                    <a:pt x="1371" y="13208"/>
                    <a:pt x="1427" y="13118"/>
                    <a:pt x="1446" y="13045"/>
                  </a:cubicBezTo>
                  <a:cubicBezTo>
                    <a:pt x="1502" y="12756"/>
                    <a:pt x="1671" y="12520"/>
                    <a:pt x="1821" y="12267"/>
                  </a:cubicBezTo>
                  <a:cubicBezTo>
                    <a:pt x="1933" y="12068"/>
                    <a:pt x="2046" y="11868"/>
                    <a:pt x="2121" y="11669"/>
                  </a:cubicBezTo>
                  <a:cubicBezTo>
                    <a:pt x="2364" y="11054"/>
                    <a:pt x="2664" y="10474"/>
                    <a:pt x="2870" y="9841"/>
                  </a:cubicBezTo>
                  <a:cubicBezTo>
                    <a:pt x="3057" y="9298"/>
                    <a:pt x="3320" y="8791"/>
                    <a:pt x="3526" y="8265"/>
                  </a:cubicBezTo>
                  <a:cubicBezTo>
                    <a:pt x="3713" y="7777"/>
                    <a:pt x="3957" y="7306"/>
                    <a:pt x="4163" y="6835"/>
                  </a:cubicBezTo>
                  <a:cubicBezTo>
                    <a:pt x="4406" y="6256"/>
                    <a:pt x="4631" y="5676"/>
                    <a:pt x="4818" y="5079"/>
                  </a:cubicBezTo>
                  <a:cubicBezTo>
                    <a:pt x="4931" y="4753"/>
                    <a:pt x="5099" y="4445"/>
                    <a:pt x="5212" y="4119"/>
                  </a:cubicBezTo>
                  <a:cubicBezTo>
                    <a:pt x="5380" y="3649"/>
                    <a:pt x="5530" y="3160"/>
                    <a:pt x="5680" y="2689"/>
                  </a:cubicBezTo>
                  <a:cubicBezTo>
                    <a:pt x="5699" y="2635"/>
                    <a:pt x="5699" y="2580"/>
                    <a:pt x="5718" y="2526"/>
                  </a:cubicBezTo>
                  <a:cubicBezTo>
                    <a:pt x="5811" y="2200"/>
                    <a:pt x="6017" y="2055"/>
                    <a:pt x="6354" y="2146"/>
                  </a:cubicBezTo>
                  <a:cubicBezTo>
                    <a:pt x="6692" y="2218"/>
                    <a:pt x="7010" y="2345"/>
                    <a:pt x="7347" y="2454"/>
                  </a:cubicBezTo>
                  <a:cubicBezTo>
                    <a:pt x="7497" y="2490"/>
                    <a:pt x="7628" y="2562"/>
                    <a:pt x="7759" y="2598"/>
                  </a:cubicBezTo>
                  <a:cubicBezTo>
                    <a:pt x="7872" y="2635"/>
                    <a:pt x="7984" y="2653"/>
                    <a:pt x="8097" y="2671"/>
                  </a:cubicBezTo>
                  <a:cubicBezTo>
                    <a:pt x="8453" y="2707"/>
                    <a:pt x="8565" y="2635"/>
                    <a:pt x="8659" y="2291"/>
                  </a:cubicBezTo>
                  <a:cubicBezTo>
                    <a:pt x="8734" y="1983"/>
                    <a:pt x="8827" y="1675"/>
                    <a:pt x="8958" y="1367"/>
                  </a:cubicBezTo>
                  <a:cubicBezTo>
                    <a:pt x="9071" y="1078"/>
                    <a:pt x="9183" y="788"/>
                    <a:pt x="9165" y="462"/>
                  </a:cubicBezTo>
                  <a:cubicBezTo>
                    <a:pt x="9146" y="136"/>
                    <a:pt x="9408" y="-45"/>
                    <a:pt x="9745" y="9"/>
                  </a:cubicBezTo>
                  <a:cubicBezTo>
                    <a:pt x="9858" y="27"/>
                    <a:pt x="9989" y="82"/>
                    <a:pt x="10101" y="154"/>
                  </a:cubicBezTo>
                  <a:cubicBezTo>
                    <a:pt x="10513" y="408"/>
                    <a:pt x="10926" y="661"/>
                    <a:pt x="11413" y="824"/>
                  </a:cubicBezTo>
                  <a:cubicBezTo>
                    <a:pt x="11506" y="860"/>
                    <a:pt x="11581" y="896"/>
                    <a:pt x="11637" y="969"/>
                  </a:cubicBezTo>
                  <a:cubicBezTo>
                    <a:pt x="11825" y="1150"/>
                    <a:pt x="12050" y="1240"/>
                    <a:pt x="12293" y="1331"/>
                  </a:cubicBezTo>
                  <a:cubicBezTo>
                    <a:pt x="12855" y="1566"/>
                    <a:pt x="13417" y="1802"/>
                    <a:pt x="13942" y="2091"/>
                  </a:cubicBezTo>
                  <a:cubicBezTo>
                    <a:pt x="14354" y="2327"/>
                    <a:pt x="14766" y="2544"/>
                    <a:pt x="15197" y="2707"/>
                  </a:cubicBezTo>
                  <a:cubicBezTo>
                    <a:pt x="15534" y="2834"/>
                    <a:pt x="15834" y="3015"/>
                    <a:pt x="16152" y="3160"/>
                  </a:cubicBezTo>
                  <a:cubicBezTo>
                    <a:pt x="16583" y="3359"/>
                    <a:pt x="17014" y="3540"/>
                    <a:pt x="17426" y="3739"/>
                  </a:cubicBezTo>
                  <a:cubicBezTo>
                    <a:pt x="17838" y="3920"/>
                    <a:pt x="18250" y="4119"/>
                    <a:pt x="18663" y="4318"/>
                  </a:cubicBezTo>
                  <a:cubicBezTo>
                    <a:pt x="19299" y="4608"/>
                    <a:pt x="19936" y="4898"/>
                    <a:pt x="20592" y="5097"/>
                  </a:cubicBezTo>
                  <a:cubicBezTo>
                    <a:pt x="20761" y="5151"/>
                    <a:pt x="20929" y="5224"/>
                    <a:pt x="21098" y="5296"/>
                  </a:cubicBezTo>
                  <a:cubicBezTo>
                    <a:pt x="21416" y="5441"/>
                    <a:pt x="21585" y="5803"/>
                    <a:pt x="21398" y="6111"/>
                  </a:cubicBezTo>
                  <a:cubicBezTo>
                    <a:pt x="21173" y="6509"/>
                    <a:pt x="21060" y="6944"/>
                    <a:pt x="20836" y="7324"/>
                  </a:cubicBezTo>
                  <a:cubicBezTo>
                    <a:pt x="20536" y="7813"/>
                    <a:pt x="20292" y="8320"/>
                    <a:pt x="20086" y="8863"/>
                  </a:cubicBezTo>
                  <a:cubicBezTo>
                    <a:pt x="19993" y="9116"/>
                    <a:pt x="19824" y="9352"/>
                    <a:pt x="19693" y="9605"/>
                  </a:cubicBezTo>
                  <a:cubicBezTo>
                    <a:pt x="19431" y="10112"/>
                    <a:pt x="19168" y="10619"/>
                    <a:pt x="18925" y="11126"/>
                  </a:cubicBezTo>
                  <a:cubicBezTo>
                    <a:pt x="18681" y="11615"/>
                    <a:pt x="18456" y="12122"/>
                    <a:pt x="18232" y="12611"/>
                  </a:cubicBezTo>
                  <a:cubicBezTo>
                    <a:pt x="17969" y="13172"/>
                    <a:pt x="17688" y="13733"/>
                    <a:pt x="17426" y="14313"/>
                  </a:cubicBezTo>
                  <a:cubicBezTo>
                    <a:pt x="17332" y="14494"/>
                    <a:pt x="17276" y="14693"/>
                    <a:pt x="17201" y="14874"/>
                  </a:cubicBezTo>
                  <a:cubicBezTo>
                    <a:pt x="17089" y="15146"/>
                    <a:pt x="16976" y="15399"/>
                    <a:pt x="16864" y="15671"/>
                  </a:cubicBezTo>
                  <a:cubicBezTo>
                    <a:pt x="16827" y="15779"/>
                    <a:pt x="16752" y="15870"/>
                    <a:pt x="16733" y="15978"/>
                  </a:cubicBezTo>
                  <a:cubicBezTo>
                    <a:pt x="16658" y="16286"/>
                    <a:pt x="16508" y="16558"/>
                    <a:pt x="16396" y="16848"/>
                  </a:cubicBezTo>
                  <a:cubicBezTo>
                    <a:pt x="16227" y="17264"/>
                    <a:pt x="16077" y="17680"/>
                    <a:pt x="15946" y="18097"/>
                  </a:cubicBezTo>
                  <a:cubicBezTo>
                    <a:pt x="15834" y="18441"/>
                    <a:pt x="15740" y="18785"/>
                    <a:pt x="15590" y="19111"/>
                  </a:cubicBezTo>
                  <a:cubicBezTo>
                    <a:pt x="15497" y="19292"/>
                    <a:pt x="15459" y="19491"/>
                    <a:pt x="15384" y="19672"/>
                  </a:cubicBezTo>
                  <a:cubicBezTo>
                    <a:pt x="15365" y="19726"/>
                    <a:pt x="15365" y="19799"/>
                    <a:pt x="15328" y="19871"/>
                  </a:cubicBezTo>
                  <a:cubicBezTo>
                    <a:pt x="15159" y="20179"/>
                    <a:pt x="15103" y="20505"/>
                    <a:pt x="15084" y="20831"/>
                  </a:cubicBezTo>
                  <a:cubicBezTo>
                    <a:pt x="15084" y="20958"/>
                    <a:pt x="15047" y="21066"/>
                    <a:pt x="15028" y="21193"/>
                  </a:cubicBezTo>
                  <a:cubicBezTo>
                    <a:pt x="14972" y="21464"/>
                    <a:pt x="14860" y="21537"/>
                    <a:pt x="14579" y="21555"/>
                  </a:cubicBezTo>
                  <a:cubicBezTo>
                    <a:pt x="14541" y="21537"/>
                    <a:pt x="14485" y="21537"/>
                    <a:pt x="14410" y="21537"/>
                  </a:cubicBezTo>
                  <a:close/>
                  <a:moveTo>
                    <a:pt x="14148" y="20831"/>
                  </a:moveTo>
                  <a:cubicBezTo>
                    <a:pt x="14185" y="20795"/>
                    <a:pt x="14241" y="20776"/>
                    <a:pt x="14260" y="20740"/>
                  </a:cubicBezTo>
                  <a:cubicBezTo>
                    <a:pt x="14279" y="20722"/>
                    <a:pt x="14279" y="20686"/>
                    <a:pt x="14298" y="20650"/>
                  </a:cubicBezTo>
                  <a:cubicBezTo>
                    <a:pt x="14429" y="20088"/>
                    <a:pt x="14579" y="19545"/>
                    <a:pt x="14841" y="19038"/>
                  </a:cubicBezTo>
                  <a:cubicBezTo>
                    <a:pt x="14897" y="18930"/>
                    <a:pt x="14935" y="18803"/>
                    <a:pt x="14972" y="18694"/>
                  </a:cubicBezTo>
                  <a:cubicBezTo>
                    <a:pt x="15234" y="17753"/>
                    <a:pt x="15609" y="16848"/>
                    <a:pt x="15965" y="15924"/>
                  </a:cubicBezTo>
                  <a:cubicBezTo>
                    <a:pt x="16040" y="15743"/>
                    <a:pt x="16077" y="15544"/>
                    <a:pt x="16171" y="15363"/>
                  </a:cubicBezTo>
                  <a:cubicBezTo>
                    <a:pt x="16471" y="14802"/>
                    <a:pt x="16602" y="14168"/>
                    <a:pt x="16977" y="13643"/>
                  </a:cubicBezTo>
                  <a:cubicBezTo>
                    <a:pt x="17014" y="13589"/>
                    <a:pt x="17033" y="13498"/>
                    <a:pt x="17070" y="13426"/>
                  </a:cubicBezTo>
                  <a:cubicBezTo>
                    <a:pt x="17145" y="13245"/>
                    <a:pt x="17220" y="13082"/>
                    <a:pt x="17295" y="12900"/>
                  </a:cubicBezTo>
                  <a:cubicBezTo>
                    <a:pt x="17501" y="12448"/>
                    <a:pt x="17726" y="11995"/>
                    <a:pt x="17932" y="11543"/>
                  </a:cubicBezTo>
                  <a:cubicBezTo>
                    <a:pt x="17988" y="11398"/>
                    <a:pt x="18044" y="11253"/>
                    <a:pt x="18119" y="11108"/>
                  </a:cubicBezTo>
                  <a:cubicBezTo>
                    <a:pt x="18382" y="10619"/>
                    <a:pt x="18644" y="10112"/>
                    <a:pt x="18906" y="9623"/>
                  </a:cubicBezTo>
                  <a:cubicBezTo>
                    <a:pt x="18944" y="9551"/>
                    <a:pt x="18981" y="9479"/>
                    <a:pt x="19000" y="9406"/>
                  </a:cubicBezTo>
                  <a:cubicBezTo>
                    <a:pt x="19112" y="9135"/>
                    <a:pt x="19225" y="8863"/>
                    <a:pt x="19356" y="8609"/>
                  </a:cubicBezTo>
                  <a:cubicBezTo>
                    <a:pt x="19618" y="8066"/>
                    <a:pt x="19899" y="7541"/>
                    <a:pt x="20180" y="6998"/>
                  </a:cubicBezTo>
                  <a:cubicBezTo>
                    <a:pt x="20199" y="6980"/>
                    <a:pt x="20199" y="6962"/>
                    <a:pt x="20199" y="6944"/>
                  </a:cubicBezTo>
                  <a:cubicBezTo>
                    <a:pt x="20236" y="6708"/>
                    <a:pt x="20367" y="6509"/>
                    <a:pt x="20480" y="6310"/>
                  </a:cubicBezTo>
                  <a:cubicBezTo>
                    <a:pt x="20536" y="6238"/>
                    <a:pt x="20573" y="6147"/>
                    <a:pt x="20611" y="6075"/>
                  </a:cubicBezTo>
                  <a:cubicBezTo>
                    <a:pt x="20723" y="5821"/>
                    <a:pt x="20705" y="5731"/>
                    <a:pt x="20461" y="5622"/>
                  </a:cubicBezTo>
                  <a:cubicBezTo>
                    <a:pt x="20274" y="5531"/>
                    <a:pt x="20086" y="5459"/>
                    <a:pt x="19880" y="5387"/>
                  </a:cubicBezTo>
                  <a:cubicBezTo>
                    <a:pt x="19431" y="5224"/>
                    <a:pt x="18981" y="5097"/>
                    <a:pt x="18569" y="4880"/>
                  </a:cubicBezTo>
                  <a:cubicBezTo>
                    <a:pt x="18307" y="4735"/>
                    <a:pt x="18044" y="4626"/>
                    <a:pt x="17763" y="4499"/>
                  </a:cubicBezTo>
                  <a:cubicBezTo>
                    <a:pt x="17501" y="4373"/>
                    <a:pt x="17239" y="4264"/>
                    <a:pt x="16995" y="4137"/>
                  </a:cubicBezTo>
                  <a:cubicBezTo>
                    <a:pt x="16471" y="3902"/>
                    <a:pt x="15965" y="3594"/>
                    <a:pt x="15403" y="3431"/>
                  </a:cubicBezTo>
                  <a:cubicBezTo>
                    <a:pt x="15309" y="3413"/>
                    <a:pt x="15216" y="3341"/>
                    <a:pt x="15122" y="3305"/>
                  </a:cubicBezTo>
                  <a:cubicBezTo>
                    <a:pt x="14953" y="3214"/>
                    <a:pt x="14803" y="3123"/>
                    <a:pt x="14635" y="3051"/>
                  </a:cubicBezTo>
                  <a:cubicBezTo>
                    <a:pt x="14241" y="2870"/>
                    <a:pt x="13848" y="2689"/>
                    <a:pt x="13455" y="2490"/>
                  </a:cubicBezTo>
                  <a:cubicBezTo>
                    <a:pt x="12480" y="2019"/>
                    <a:pt x="11488" y="1566"/>
                    <a:pt x="10513" y="1096"/>
                  </a:cubicBezTo>
                  <a:cubicBezTo>
                    <a:pt x="10382" y="1041"/>
                    <a:pt x="10251" y="987"/>
                    <a:pt x="10120" y="951"/>
                  </a:cubicBezTo>
                  <a:cubicBezTo>
                    <a:pt x="9895" y="878"/>
                    <a:pt x="9801" y="933"/>
                    <a:pt x="9745" y="1150"/>
                  </a:cubicBezTo>
                  <a:cubicBezTo>
                    <a:pt x="9727" y="1240"/>
                    <a:pt x="9708" y="1349"/>
                    <a:pt x="9670" y="1440"/>
                  </a:cubicBezTo>
                  <a:cubicBezTo>
                    <a:pt x="9539" y="1838"/>
                    <a:pt x="9408" y="2218"/>
                    <a:pt x="9296" y="2616"/>
                  </a:cubicBezTo>
                  <a:cubicBezTo>
                    <a:pt x="9221" y="2870"/>
                    <a:pt x="9127" y="3123"/>
                    <a:pt x="8996" y="3359"/>
                  </a:cubicBezTo>
                  <a:cubicBezTo>
                    <a:pt x="8884" y="3558"/>
                    <a:pt x="8771" y="3775"/>
                    <a:pt x="8715" y="3993"/>
                  </a:cubicBezTo>
                  <a:cubicBezTo>
                    <a:pt x="8471" y="4825"/>
                    <a:pt x="8134" y="5604"/>
                    <a:pt x="7778" y="6382"/>
                  </a:cubicBezTo>
                  <a:cubicBezTo>
                    <a:pt x="7291" y="7414"/>
                    <a:pt x="6916" y="8483"/>
                    <a:pt x="6448" y="9533"/>
                  </a:cubicBezTo>
                  <a:cubicBezTo>
                    <a:pt x="6373" y="9678"/>
                    <a:pt x="6336" y="9841"/>
                    <a:pt x="6280" y="10004"/>
                  </a:cubicBezTo>
                  <a:cubicBezTo>
                    <a:pt x="6167" y="10257"/>
                    <a:pt x="6036" y="10511"/>
                    <a:pt x="5924" y="10764"/>
                  </a:cubicBezTo>
                  <a:cubicBezTo>
                    <a:pt x="5811" y="10999"/>
                    <a:pt x="5718" y="11235"/>
                    <a:pt x="5605" y="11452"/>
                  </a:cubicBezTo>
                  <a:cubicBezTo>
                    <a:pt x="5493" y="11669"/>
                    <a:pt x="5380" y="11887"/>
                    <a:pt x="5268" y="12104"/>
                  </a:cubicBezTo>
                  <a:cubicBezTo>
                    <a:pt x="5156" y="12339"/>
                    <a:pt x="5024" y="12556"/>
                    <a:pt x="4893" y="12774"/>
                  </a:cubicBezTo>
                  <a:cubicBezTo>
                    <a:pt x="4687" y="13136"/>
                    <a:pt x="4462" y="13480"/>
                    <a:pt x="4256" y="13842"/>
                  </a:cubicBezTo>
                  <a:cubicBezTo>
                    <a:pt x="4069" y="14168"/>
                    <a:pt x="3919" y="14530"/>
                    <a:pt x="3694" y="14838"/>
                  </a:cubicBezTo>
                  <a:cubicBezTo>
                    <a:pt x="3526" y="15091"/>
                    <a:pt x="3376" y="15363"/>
                    <a:pt x="3245" y="15616"/>
                  </a:cubicBezTo>
                  <a:cubicBezTo>
                    <a:pt x="3170" y="15779"/>
                    <a:pt x="3188" y="15834"/>
                    <a:pt x="3357" y="15888"/>
                  </a:cubicBezTo>
                  <a:cubicBezTo>
                    <a:pt x="3638" y="15978"/>
                    <a:pt x="3919" y="16069"/>
                    <a:pt x="4200" y="16160"/>
                  </a:cubicBezTo>
                  <a:cubicBezTo>
                    <a:pt x="4781" y="16359"/>
                    <a:pt x="5362" y="16558"/>
                    <a:pt x="5942" y="16775"/>
                  </a:cubicBezTo>
                  <a:cubicBezTo>
                    <a:pt x="6055" y="16811"/>
                    <a:pt x="6186" y="16866"/>
                    <a:pt x="6298" y="16920"/>
                  </a:cubicBezTo>
                  <a:cubicBezTo>
                    <a:pt x="6785" y="17173"/>
                    <a:pt x="7272" y="17427"/>
                    <a:pt x="7759" y="17662"/>
                  </a:cubicBezTo>
                  <a:cubicBezTo>
                    <a:pt x="7947" y="17753"/>
                    <a:pt x="8115" y="17861"/>
                    <a:pt x="8303" y="17952"/>
                  </a:cubicBezTo>
                  <a:cubicBezTo>
                    <a:pt x="8546" y="18061"/>
                    <a:pt x="8771" y="18187"/>
                    <a:pt x="9015" y="18296"/>
                  </a:cubicBezTo>
                  <a:cubicBezTo>
                    <a:pt x="9595" y="18531"/>
                    <a:pt x="10157" y="18821"/>
                    <a:pt x="10682" y="19147"/>
                  </a:cubicBezTo>
                  <a:cubicBezTo>
                    <a:pt x="10926" y="19310"/>
                    <a:pt x="11188" y="19437"/>
                    <a:pt x="11469" y="19581"/>
                  </a:cubicBezTo>
                  <a:cubicBezTo>
                    <a:pt x="11975" y="19835"/>
                    <a:pt x="12480" y="20070"/>
                    <a:pt x="12986" y="20306"/>
                  </a:cubicBezTo>
                  <a:cubicBezTo>
                    <a:pt x="13305" y="20451"/>
                    <a:pt x="13604" y="20595"/>
                    <a:pt x="13923" y="20740"/>
                  </a:cubicBezTo>
                  <a:cubicBezTo>
                    <a:pt x="13979" y="20776"/>
                    <a:pt x="14054" y="20795"/>
                    <a:pt x="14148" y="20831"/>
                  </a:cubicBezTo>
                  <a:close/>
                  <a:moveTo>
                    <a:pt x="6692" y="2761"/>
                  </a:moveTo>
                  <a:cubicBezTo>
                    <a:pt x="6467" y="2743"/>
                    <a:pt x="6411" y="2779"/>
                    <a:pt x="6354" y="2906"/>
                  </a:cubicBezTo>
                  <a:cubicBezTo>
                    <a:pt x="6336" y="2961"/>
                    <a:pt x="6317" y="3033"/>
                    <a:pt x="6298" y="3105"/>
                  </a:cubicBezTo>
                  <a:cubicBezTo>
                    <a:pt x="6186" y="3504"/>
                    <a:pt x="6092" y="3920"/>
                    <a:pt x="5905" y="4300"/>
                  </a:cubicBezTo>
                  <a:cubicBezTo>
                    <a:pt x="5699" y="4735"/>
                    <a:pt x="5511" y="5206"/>
                    <a:pt x="5399" y="5676"/>
                  </a:cubicBezTo>
                  <a:cubicBezTo>
                    <a:pt x="5305" y="6129"/>
                    <a:pt x="5137" y="6545"/>
                    <a:pt x="4931" y="6962"/>
                  </a:cubicBezTo>
                  <a:cubicBezTo>
                    <a:pt x="4818" y="7197"/>
                    <a:pt x="4687" y="7415"/>
                    <a:pt x="4594" y="7650"/>
                  </a:cubicBezTo>
                  <a:cubicBezTo>
                    <a:pt x="4387" y="8139"/>
                    <a:pt x="4219" y="8646"/>
                    <a:pt x="4013" y="9153"/>
                  </a:cubicBezTo>
                  <a:cubicBezTo>
                    <a:pt x="3807" y="9660"/>
                    <a:pt x="3601" y="10167"/>
                    <a:pt x="3413" y="10674"/>
                  </a:cubicBezTo>
                  <a:cubicBezTo>
                    <a:pt x="3320" y="10909"/>
                    <a:pt x="3226" y="11144"/>
                    <a:pt x="3132" y="11380"/>
                  </a:cubicBezTo>
                  <a:cubicBezTo>
                    <a:pt x="2851" y="11995"/>
                    <a:pt x="2458" y="12557"/>
                    <a:pt x="2271" y="13226"/>
                  </a:cubicBezTo>
                  <a:cubicBezTo>
                    <a:pt x="2271" y="13263"/>
                    <a:pt x="2252" y="13281"/>
                    <a:pt x="2233" y="13317"/>
                  </a:cubicBezTo>
                  <a:cubicBezTo>
                    <a:pt x="2064" y="13643"/>
                    <a:pt x="1896" y="13951"/>
                    <a:pt x="1727" y="14277"/>
                  </a:cubicBezTo>
                  <a:cubicBezTo>
                    <a:pt x="1634" y="14458"/>
                    <a:pt x="1521" y="14657"/>
                    <a:pt x="1465" y="14856"/>
                  </a:cubicBezTo>
                  <a:cubicBezTo>
                    <a:pt x="1371" y="15182"/>
                    <a:pt x="1184" y="15453"/>
                    <a:pt x="978" y="15725"/>
                  </a:cubicBezTo>
                  <a:cubicBezTo>
                    <a:pt x="884" y="15834"/>
                    <a:pt x="847" y="15978"/>
                    <a:pt x="791" y="16105"/>
                  </a:cubicBezTo>
                  <a:cubicBezTo>
                    <a:pt x="734" y="16232"/>
                    <a:pt x="772" y="16341"/>
                    <a:pt x="865" y="16449"/>
                  </a:cubicBezTo>
                  <a:cubicBezTo>
                    <a:pt x="1072" y="16648"/>
                    <a:pt x="1296" y="16811"/>
                    <a:pt x="1559" y="16956"/>
                  </a:cubicBezTo>
                  <a:cubicBezTo>
                    <a:pt x="1802" y="17065"/>
                    <a:pt x="2027" y="17192"/>
                    <a:pt x="2252" y="17318"/>
                  </a:cubicBezTo>
                  <a:cubicBezTo>
                    <a:pt x="2402" y="17391"/>
                    <a:pt x="2552" y="17481"/>
                    <a:pt x="2701" y="17554"/>
                  </a:cubicBezTo>
                  <a:cubicBezTo>
                    <a:pt x="3188" y="17735"/>
                    <a:pt x="3657" y="17916"/>
                    <a:pt x="4144" y="18115"/>
                  </a:cubicBezTo>
                  <a:cubicBezTo>
                    <a:pt x="4575" y="18278"/>
                    <a:pt x="5006" y="18459"/>
                    <a:pt x="5455" y="18640"/>
                  </a:cubicBezTo>
                  <a:cubicBezTo>
                    <a:pt x="5530" y="18676"/>
                    <a:pt x="5624" y="18731"/>
                    <a:pt x="5699" y="18767"/>
                  </a:cubicBezTo>
                  <a:cubicBezTo>
                    <a:pt x="6298" y="19075"/>
                    <a:pt x="6898" y="19382"/>
                    <a:pt x="7497" y="19672"/>
                  </a:cubicBezTo>
                  <a:cubicBezTo>
                    <a:pt x="7891" y="19853"/>
                    <a:pt x="8284" y="20034"/>
                    <a:pt x="8640" y="20269"/>
                  </a:cubicBezTo>
                  <a:cubicBezTo>
                    <a:pt x="8696" y="20306"/>
                    <a:pt x="8752" y="20342"/>
                    <a:pt x="8827" y="20360"/>
                  </a:cubicBezTo>
                  <a:cubicBezTo>
                    <a:pt x="8958" y="20414"/>
                    <a:pt x="9090" y="20378"/>
                    <a:pt x="9146" y="20251"/>
                  </a:cubicBezTo>
                  <a:cubicBezTo>
                    <a:pt x="9258" y="19998"/>
                    <a:pt x="9446" y="19799"/>
                    <a:pt x="9614" y="19600"/>
                  </a:cubicBezTo>
                  <a:cubicBezTo>
                    <a:pt x="9727" y="19473"/>
                    <a:pt x="9708" y="19400"/>
                    <a:pt x="9539" y="19310"/>
                  </a:cubicBezTo>
                  <a:cubicBezTo>
                    <a:pt x="8977" y="19002"/>
                    <a:pt x="8415" y="18658"/>
                    <a:pt x="7816" y="18405"/>
                  </a:cubicBezTo>
                  <a:cubicBezTo>
                    <a:pt x="7722" y="18368"/>
                    <a:pt x="7628" y="18332"/>
                    <a:pt x="7535" y="18278"/>
                  </a:cubicBezTo>
                  <a:cubicBezTo>
                    <a:pt x="7123" y="18061"/>
                    <a:pt x="6710" y="17843"/>
                    <a:pt x="6280" y="17644"/>
                  </a:cubicBezTo>
                  <a:cubicBezTo>
                    <a:pt x="5718" y="17409"/>
                    <a:pt x="5174" y="17137"/>
                    <a:pt x="4575" y="17010"/>
                  </a:cubicBezTo>
                  <a:cubicBezTo>
                    <a:pt x="4519" y="16992"/>
                    <a:pt x="4462" y="16974"/>
                    <a:pt x="4406" y="16956"/>
                  </a:cubicBezTo>
                  <a:cubicBezTo>
                    <a:pt x="4125" y="16848"/>
                    <a:pt x="3844" y="16757"/>
                    <a:pt x="3563" y="16648"/>
                  </a:cubicBezTo>
                  <a:cubicBezTo>
                    <a:pt x="3226" y="16522"/>
                    <a:pt x="2851" y="16431"/>
                    <a:pt x="2664" y="16087"/>
                  </a:cubicBezTo>
                  <a:cubicBezTo>
                    <a:pt x="2645" y="16069"/>
                    <a:pt x="2626" y="16051"/>
                    <a:pt x="2608" y="16051"/>
                  </a:cubicBezTo>
                  <a:cubicBezTo>
                    <a:pt x="2477" y="15978"/>
                    <a:pt x="2477" y="15888"/>
                    <a:pt x="2533" y="15761"/>
                  </a:cubicBezTo>
                  <a:cubicBezTo>
                    <a:pt x="2720" y="15381"/>
                    <a:pt x="2889" y="15019"/>
                    <a:pt x="3057" y="14639"/>
                  </a:cubicBezTo>
                  <a:cubicBezTo>
                    <a:pt x="3282" y="14168"/>
                    <a:pt x="3488" y="13679"/>
                    <a:pt x="3769" y="13226"/>
                  </a:cubicBezTo>
                  <a:cubicBezTo>
                    <a:pt x="3900" y="13009"/>
                    <a:pt x="4031" y="12774"/>
                    <a:pt x="4144" y="12557"/>
                  </a:cubicBezTo>
                  <a:cubicBezTo>
                    <a:pt x="4743" y="11416"/>
                    <a:pt x="5249" y="10203"/>
                    <a:pt x="5755" y="9026"/>
                  </a:cubicBezTo>
                  <a:cubicBezTo>
                    <a:pt x="5811" y="8917"/>
                    <a:pt x="5867" y="8809"/>
                    <a:pt x="5886" y="8682"/>
                  </a:cubicBezTo>
                  <a:cubicBezTo>
                    <a:pt x="6017" y="8157"/>
                    <a:pt x="6280" y="7686"/>
                    <a:pt x="6486" y="7197"/>
                  </a:cubicBezTo>
                  <a:cubicBezTo>
                    <a:pt x="6673" y="6763"/>
                    <a:pt x="6879" y="6346"/>
                    <a:pt x="7048" y="5912"/>
                  </a:cubicBezTo>
                  <a:cubicBezTo>
                    <a:pt x="7385" y="5097"/>
                    <a:pt x="7647" y="4264"/>
                    <a:pt x="8041" y="3467"/>
                  </a:cubicBezTo>
                  <a:cubicBezTo>
                    <a:pt x="8134" y="3268"/>
                    <a:pt x="8078" y="3160"/>
                    <a:pt x="7872" y="3142"/>
                  </a:cubicBezTo>
                  <a:cubicBezTo>
                    <a:pt x="7628" y="3105"/>
                    <a:pt x="7404" y="3015"/>
                    <a:pt x="7179" y="2942"/>
                  </a:cubicBezTo>
                  <a:cubicBezTo>
                    <a:pt x="7029" y="2852"/>
                    <a:pt x="6823" y="2816"/>
                    <a:pt x="6692" y="27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B3B5C3F9-38DE-4A25-8967-D76E73A250AC}"/>
                </a:ext>
              </a:extLst>
            </p:cNvPr>
            <p:cNvSpPr/>
            <p:nvPr/>
          </p:nvSpPr>
          <p:spPr>
            <a:xfrm>
              <a:off x="1066800" y="6718300"/>
              <a:ext cx="533004" cy="28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45" extrusionOk="0">
                  <a:moveTo>
                    <a:pt x="0" y="5311"/>
                  </a:moveTo>
                  <a:cubicBezTo>
                    <a:pt x="51" y="4932"/>
                    <a:pt x="51" y="4742"/>
                    <a:pt x="51" y="4553"/>
                  </a:cubicBezTo>
                  <a:cubicBezTo>
                    <a:pt x="257" y="3132"/>
                    <a:pt x="616" y="1805"/>
                    <a:pt x="1077" y="669"/>
                  </a:cubicBezTo>
                  <a:cubicBezTo>
                    <a:pt x="1385" y="-89"/>
                    <a:pt x="1796" y="-184"/>
                    <a:pt x="2257" y="290"/>
                  </a:cubicBezTo>
                  <a:cubicBezTo>
                    <a:pt x="2668" y="669"/>
                    <a:pt x="2771" y="1237"/>
                    <a:pt x="2617" y="2184"/>
                  </a:cubicBezTo>
                  <a:cubicBezTo>
                    <a:pt x="2565" y="2658"/>
                    <a:pt x="2257" y="3227"/>
                    <a:pt x="2514" y="3605"/>
                  </a:cubicBezTo>
                  <a:cubicBezTo>
                    <a:pt x="2822" y="4079"/>
                    <a:pt x="3078" y="3321"/>
                    <a:pt x="3284" y="3037"/>
                  </a:cubicBezTo>
                  <a:cubicBezTo>
                    <a:pt x="3489" y="2848"/>
                    <a:pt x="3643" y="2563"/>
                    <a:pt x="3797" y="2279"/>
                  </a:cubicBezTo>
                  <a:cubicBezTo>
                    <a:pt x="4310" y="1616"/>
                    <a:pt x="5079" y="1711"/>
                    <a:pt x="5541" y="2563"/>
                  </a:cubicBezTo>
                  <a:cubicBezTo>
                    <a:pt x="5695" y="2848"/>
                    <a:pt x="5798" y="3227"/>
                    <a:pt x="5849" y="3605"/>
                  </a:cubicBezTo>
                  <a:cubicBezTo>
                    <a:pt x="5900" y="3890"/>
                    <a:pt x="5900" y="4269"/>
                    <a:pt x="5900" y="4648"/>
                  </a:cubicBezTo>
                  <a:cubicBezTo>
                    <a:pt x="6003" y="6069"/>
                    <a:pt x="6054" y="6069"/>
                    <a:pt x="6875" y="6069"/>
                  </a:cubicBezTo>
                  <a:cubicBezTo>
                    <a:pt x="7388" y="6069"/>
                    <a:pt x="7952" y="6069"/>
                    <a:pt x="8466" y="6258"/>
                  </a:cubicBezTo>
                  <a:cubicBezTo>
                    <a:pt x="9133" y="6542"/>
                    <a:pt x="9697" y="7205"/>
                    <a:pt x="10005" y="8437"/>
                  </a:cubicBezTo>
                  <a:cubicBezTo>
                    <a:pt x="10056" y="8721"/>
                    <a:pt x="10159" y="8911"/>
                    <a:pt x="10210" y="9195"/>
                  </a:cubicBezTo>
                  <a:cubicBezTo>
                    <a:pt x="10518" y="10142"/>
                    <a:pt x="10672" y="10237"/>
                    <a:pt x="11185" y="9858"/>
                  </a:cubicBezTo>
                  <a:cubicBezTo>
                    <a:pt x="11441" y="9669"/>
                    <a:pt x="11647" y="9479"/>
                    <a:pt x="11903" y="9384"/>
                  </a:cubicBezTo>
                  <a:cubicBezTo>
                    <a:pt x="12775" y="8911"/>
                    <a:pt x="13853" y="9195"/>
                    <a:pt x="14520" y="11279"/>
                  </a:cubicBezTo>
                  <a:cubicBezTo>
                    <a:pt x="14622" y="11658"/>
                    <a:pt x="14776" y="12037"/>
                    <a:pt x="14930" y="12416"/>
                  </a:cubicBezTo>
                  <a:cubicBezTo>
                    <a:pt x="15135" y="12984"/>
                    <a:pt x="15392" y="13363"/>
                    <a:pt x="15751" y="13458"/>
                  </a:cubicBezTo>
                  <a:cubicBezTo>
                    <a:pt x="16418" y="13553"/>
                    <a:pt x="16982" y="14216"/>
                    <a:pt x="17495" y="14974"/>
                  </a:cubicBezTo>
                  <a:cubicBezTo>
                    <a:pt x="17906" y="15542"/>
                    <a:pt x="18419" y="15921"/>
                    <a:pt x="18881" y="16395"/>
                  </a:cubicBezTo>
                  <a:cubicBezTo>
                    <a:pt x="19548" y="17153"/>
                    <a:pt x="20215" y="17911"/>
                    <a:pt x="20882" y="18669"/>
                  </a:cubicBezTo>
                  <a:cubicBezTo>
                    <a:pt x="21036" y="18858"/>
                    <a:pt x="21190" y="19142"/>
                    <a:pt x="21292" y="19332"/>
                  </a:cubicBezTo>
                  <a:cubicBezTo>
                    <a:pt x="21549" y="19805"/>
                    <a:pt x="21600" y="20279"/>
                    <a:pt x="21446" y="20753"/>
                  </a:cubicBezTo>
                  <a:cubicBezTo>
                    <a:pt x="21292" y="21227"/>
                    <a:pt x="21036" y="21416"/>
                    <a:pt x="20728" y="21321"/>
                  </a:cubicBezTo>
                  <a:cubicBezTo>
                    <a:pt x="20523" y="21227"/>
                    <a:pt x="20317" y="21132"/>
                    <a:pt x="20112" y="20942"/>
                  </a:cubicBezTo>
                  <a:cubicBezTo>
                    <a:pt x="19240" y="20090"/>
                    <a:pt x="18368" y="19332"/>
                    <a:pt x="17547" y="18384"/>
                  </a:cubicBezTo>
                  <a:cubicBezTo>
                    <a:pt x="17239" y="18100"/>
                    <a:pt x="16982" y="17721"/>
                    <a:pt x="16726" y="17247"/>
                  </a:cubicBezTo>
                  <a:cubicBezTo>
                    <a:pt x="16367" y="16679"/>
                    <a:pt x="15956" y="16300"/>
                    <a:pt x="15495" y="16111"/>
                  </a:cubicBezTo>
                  <a:cubicBezTo>
                    <a:pt x="14674" y="15921"/>
                    <a:pt x="14007" y="15258"/>
                    <a:pt x="13596" y="13837"/>
                  </a:cubicBezTo>
                  <a:cubicBezTo>
                    <a:pt x="13545" y="13647"/>
                    <a:pt x="13494" y="13553"/>
                    <a:pt x="13442" y="13363"/>
                  </a:cubicBezTo>
                  <a:cubicBezTo>
                    <a:pt x="12981" y="12226"/>
                    <a:pt x="12673" y="12037"/>
                    <a:pt x="12006" y="12700"/>
                  </a:cubicBezTo>
                  <a:cubicBezTo>
                    <a:pt x="11647" y="13079"/>
                    <a:pt x="11236" y="13268"/>
                    <a:pt x="10826" y="13268"/>
                  </a:cubicBezTo>
                  <a:cubicBezTo>
                    <a:pt x="10005" y="13268"/>
                    <a:pt x="9389" y="12700"/>
                    <a:pt x="8979" y="11279"/>
                  </a:cubicBezTo>
                  <a:cubicBezTo>
                    <a:pt x="8825" y="10805"/>
                    <a:pt x="8722" y="10237"/>
                    <a:pt x="8517" y="9763"/>
                  </a:cubicBezTo>
                  <a:cubicBezTo>
                    <a:pt x="8209" y="8911"/>
                    <a:pt x="7901" y="8721"/>
                    <a:pt x="7439" y="9100"/>
                  </a:cubicBezTo>
                  <a:cubicBezTo>
                    <a:pt x="7234" y="9290"/>
                    <a:pt x="7080" y="9574"/>
                    <a:pt x="6875" y="9763"/>
                  </a:cubicBezTo>
                  <a:cubicBezTo>
                    <a:pt x="6157" y="10426"/>
                    <a:pt x="5438" y="10332"/>
                    <a:pt x="4874" y="9195"/>
                  </a:cubicBezTo>
                  <a:cubicBezTo>
                    <a:pt x="4566" y="8626"/>
                    <a:pt x="4361" y="7869"/>
                    <a:pt x="4156" y="7205"/>
                  </a:cubicBezTo>
                  <a:cubicBezTo>
                    <a:pt x="4002" y="6732"/>
                    <a:pt x="3848" y="6637"/>
                    <a:pt x="3643" y="6921"/>
                  </a:cubicBezTo>
                  <a:cubicBezTo>
                    <a:pt x="3438" y="7111"/>
                    <a:pt x="3284" y="7395"/>
                    <a:pt x="3078" y="7584"/>
                  </a:cubicBezTo>
                  <a:cubicBezTo>
                    <a:pt x="2155" y="8532"/>
                    <a:pt x="872" y="7963"/>
                    <a:pt x="308" y="6353"/>
                  </a:cubicBezTo>
                  <a:cubicBezTo>
                    <a:pt x="154" y="6163"/>
                    <a:pt x="103" y="5690"/>
                    <a:pt x="0" y="53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17B5E4B-9443-438A-BA74-638F2F1290F9}"/>
                </a:ext>
              </a:extLst>
            </p:cNvPr>
            <p:cNvSpPr/>
            <p:nvPr/>
          </p:nvSpPr>
          <p:spPr>
            <a:xfrm>
              <a:off x="1193799" y="6476999"/>
              <a:ext cx="502381" cy="28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22" extrusionOk="0">
                  <a:moveTo>
                    <a:pt x="9" y="5980"/>
                  </a:moveTo>
                  <a:cubicBezTo>
                    <a:pt x="9" y="5033"/>
                    <a:pt x="9" y="4085"/>
                    <a:pt x="9" y="3232"/>
                  </a:cubicBezTo>
                  <a:cubicBezTo>
                    <a:pt x="9" y="2190"/>
                    <a:pt x="280" y="1338"/>
                    <a:pt x="714" y="580"/>
                  </a:cubicBezTo>
                  <a:cubicBezTo>
                    <a:pt x="1040" y="-83"/>
                    <a:pt x="1582" y="-178"/>
                    <a:pt x="2017" y="296"/>
                  </a:cubicBezTo>
                  <a:cubicBezTo>
                    <a:pt x="2451" y="675"/>
                    <a:pt x="2668" y="1527"/>
                    <a:pt x="2614" y="2380"/>
                  </a:cubicBezTo>
                  <a:cubicBezTo>
                    <a:pt x="2559" y="2854"/>
                    <a:pt x="2451" y="3327"/>
                    <a:pt x="2342" y="3896"/>
                  </a:cubicBezTo>
                  <a:cubicBezTo>
                    <a:pt x="2288" y="4369"/>
                    <a:pt x="2179" y="4748"/>
                    <a:pt x="2125" y="5222"/>
                  </a:cubicBezTo>
                  <a:cubicBezTo>
                    <a:pt x="2125" y="5601"/>
                    <a:pt x="2234" y="5790"/>
                    <a:pt x="2451" y="5696"/>
                  </a:cubicBezTo>
                  <a:cubicBezTo>
                    <a:pt x="2722" y="5506"/>
                    <a:pt x="2939" y="5317"/>
                    <a:pt x="3156" y="5127"/>
                  </a:cubicBezTo>
                  <a:cubicBezTo>
                    <a:pt x="4242" y="4180"/>
                    <a:pt x="5056" y="4275"/>
                    <a:pt x="5870" y="5790"/>
                  </a:cubicBezTo>
                  <a:cubicBezTo>
                    <a:pt x="6250" y="6359"/>
                    <a:pt x="6521" y="6643"/>
                    <a:pt x="7010" y="6264"/>
                  </a:cubicBezTo>
                  <a:cubicBezTo>
                    <a:pt x="7227" y="6075"/>
                    <a:pt x="7444" y="6075"/>
                    <a:pt x="7715" y="6075"/>
                  </a:cubicBezTo>
                  <a:cubicBezTo>
                    <a:pt x="8421" y="6169"/>
                    <a:pt x="9018" y="6548"/>
                    <a:pt x="9289" y="7780"/>
                  </a:cubicBezTo>
                  <a:cubicBezTo>
                    <a:pt x="9452" y="8538"/>
                    <a:pt x="9669" y="9011"/>
                    <a:pt x="10103" y="9106"/>
                  </a:cubicBezTo>
                  <a:cubicBezTo>
                    <a:pt x="10863" y="9296"/>
                    <a:pt x="11406" y="10148"/>
                    <a:pt x="11840" y="11285"/>
                  </a:cubicBezTo>
                  <a:cubicBezTo>
                    <a:pt x="12111" y="12043"/>
                    <a:pt x="12437" y="12327"/>
                    <a:pt x="12979" y="12422"/>
                  </a:cubicBezTo>
                  <a:cubicBezTo>
                    <a:pt x="13576" y="12612"/>
                    <a:pt x="14173" y="13085"/>
                    <a:pt x="14716" y="13559"/>
                  </a:cubicBezTo>
                  <a:cubicBezTo>
                    <a:pt x="15150" y="13938"/>
                    <a:pt x="15530" y="14317"/>
                    <a:pt x="16019" y="14317"/>
                  </a:cubicBezTo>
                  <a:cubicBezTo>
                    <a:pt x="17050" y="14506"/>
                    <a:pt x="17918" y="15264"/>
                    <a:pt x="18515" y="16875"/>
                  </a:cubicBezTo>
                  <a:cubicBezTo>
                    <a:pt x="18786" y="17633"/>
                    <a:pt x="19166" y="17917"/>
                    <a:pt x="19655" y="18201"/>
                  </a:cubicBezTo>
                  <a:cubicBezTo>
                    <a:pt x="20143" y="18390"/>
                    <a:pt x="20577" y="18864"/>
                    <a:pt x="21012" y="19243"/>
                  </a:cubicBezTo>
                  <a:cubicBezTo>
                    <a:pt x="21174" y="19338"/>
                    <a:pt x="21337" y="19622"/>
                    <a:pt x="21391" y="19811"/>
                  </a:cubicBezTo>
                  <a:cubicBezTo>
                    <a:pt x="21446" y="20190"/>
                    <a:pt x="21500" y="20664"/>
                    <a:pt x="21446" y="20948"/>
                  </a:cubicBezTo>
                  <a:cubicBezTo>
                    <a:pt x="21391" y="21138"/>
                    <a:pt x="21120" y="21422"/>
                    <a:pt x="20957" y="21422"/>
                  </a:cubicBezTo>
                  <a:cubicBezTo>
                    <a:pt x="20143" y="21233"/>
                    <a:pt x="19329" y="21043"/>
                    <a:pt x="18515" y="20664"/>
                  </a:cubicBezTo>
                  <a:cubicBezTo>
                    <a:pt x="18244" y="20569"/>
                    <a:pt x="17972" y="20096"/>
                    <a:pt x="17701" y="19717"/>
                  </a:cubicBezTo>
                  <a:cubicBezTo>
                    <a:pt x="17484" y="19338"/>
                    <a:pt x="17321" y="18959"/>
                    <a:pt x="17158" y="18485"/>
                  </a:cubicBezTo>
                  <a:cubicBezTo>
                    <a:pt x="16941" y="17917"/>
                    <a:pt x="16616" y="17633"/>
                    <a:pt x="16236" y="17822"/>
                  </a:cubicBezTo>
                  <a:cubicBezTo>
                    <a:pt x="15367" y="18296"/>
                    <a:pt x="14716" y="17727"/>
                    <a:pt x="14282" y="16401"/>
                  </a:cubicBezTo>
                  <a:cubicBezTo>
                    <a:pt x="14011" y="15643"/>
                    <a:pt x="13685" y="15359"/>
                    <a:pt x="13196" y="15359"/>
                  </a:cubicBezTo>
                  <a:cubicBezTo>
                    <a:pt x="12871" y="15359"/>
                    <a:pt x="12600" y="15359"/>
                    <a:pt x="12274" y="15264"/>
                  </a:cubicBezTo>
                  <a:cubicBezTo>
                    <a:pt x="11677" y="15169"/>
                    <a:pt x="11188" y="14696"/>
                    <a:pt x="10917" y="13748"/>
                  </a:cubicBezTo>
                  <a:cubicBezTo>
                    <a:pt x="10809" y="13369"/>
                    <a:pt x="10700" y="13085"/>
                    <a:pt x="10591" y="12706"/>
                  </a:cubicBezTo>
                  <a:cubicBezTo>
                    <a:pt x="10429" y="12233"/>
                    <a:pt x="10212" y="12043"/>
                    <a:pt x="9940" y="12233"/>
                  </a:cubicBezTo>
                  <a:cubicBezTo>
                    <a:pt x="9832" y="12327"/>
                    <a:pt x="9723" y="12327"/>
                    <a:pt x="9669" y="12327"/>
                  </a:cubicBezTo>
                  <a:cubicBezTo>
                    <a:pt x="8909" y="12612"/>
                    <a:pt x="8258" y="12233"/>
                    <a:pt x="7878" y="11001"/>
                  </a:cubicBezTo>
                  <a:cubicBezTo>
                    <a:pt x="7607" y="10054"/>
                    <a:pt x="7281" y="9675"/>
                    <a:pt x="6684" y="9864"/>
                  </a:cubicBezTo>
                  <a:cubicBezTo>
                    <a:pt x="6195" y="9959"/>
                    <a:pt x="5870" y="9580"/>
                    <a:pt x="5490" y="9106"/>
                  </a:cubicBezTo>
                  <a:cubicBezTo>
                    <a:pt x="4296" y="7401"/>
                    <a:pt x="4350" y="7591"/>
                    <a:pt x="3156" y="8727"/>
                  </a:cubicBezTo>
                  <a:cubicBezTo>
                    <a:pt x="2831" y="9012"/>
                    <a:pt x="2396" y="9201"/>
                    <a:pt x="2017" y="9296"/>
                  </a:cubicBezTo>
                  <a:cubicBezTo>
                    <a:pt x="823" y="9390"/>
                    <a:pt x="-100" y="7780"/>
                    <a:pt x="9" y="59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DBD3413C-F2B8-4DC1-B603-911917DA2DDB}"/>
                </a:ext>
              </a:extLst>
            </p:cNvPr>
            <p:cNvSpPr/>
            <p:nvPr/>
          </p:nvSpPr>
          <p:spPr>
            <a:xfrm>
              <a:off x="965199" y="6934199"/>
              <a:ext cx="527212" cy="27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10" extrusionOk="0">
                  <a:moveTo>
                    <a:pt x="19704" y="21510"/>
                  </a:moveTo>
                  <a:cubicBezTo>
                    <a:pt x="19141" y="21411"/>
                    <a:pt x="18578" y="21411"/>
                    <a:pt x="17964" y="21114"/>
                  </a:cubicBezTo>
                  <a:cubicBezTo>
                    <a:pt x="16889" y="20717"/>
                    <a:pt x="16019" y="19627"/>
                    <a:pt x="15353" y="18042"/>
                  </a:cubicBezTo>
                  <a:cubicBezTo>
                    <a:pt x="15046" y="17349"/>
                    <a:pt x="14739" y="16853"/>
                    <a:pt x="14329" y="16457"/>
                  </a:cubicBezTo>
                  <a:cubicBezTo>
                    <a:pt x="13818" y="15961"/>
                    <a:pt x="13255" y="15367"/>
                    <a:pt x="12794" y="14673"/>
                  </a:cubicBezTo>
                  <a:cubicBezTo>
                    <a:pt x="12384" y="14079"/>
                    <a:pt x="11975" y="13782"/>
                    <a:pt x="11412" y="14079"/>
                  </a:cubicBezTo>
                  <a:cubicBezTo>
                    <a:pt x="10439" y="14475"/>
                    <a:pt x="9569" y="14079"/>
                    <a:pt x="8802" y="12692"/>
                  </a:cubicBezTo>
                  <a:cubicBezTo>
                    <a:pt x="8546" y="12196"/>
                    <a:pt x="8290" y="11800"/>
                    <a:pt x="8085" y="11205"/>
                  </a:cubicBezTo>
                  <a:cubicBezTo>
                    <a:pt x="7778" y="10413"/>
                    <a:pt x="7368" y="10016"/>
                    <a:pt x="6857" y="10413"/>
                  </a:cubicBezTo>
                  <a:cubicBezTo>
                    <a:pt x="6652" y="10512"/>
                    <a:pt x="6447" y="10611"/>
                    <a:pt x="6191" y="10611"/>
                  </a:cubicBezTo>
                  <a:cubicBezTo>
                    <a:pt x="5526" y="10512"/>
                    <a:pt x="4963" y="10215"/>
                    <a:pt x="4656" y="8927"/>
                  </a:cubicBezTo>
                  <a:cubicBezTo>
                    <a:pt x="4400" y="8035"/>
                    <a:pt x="4246" y="7936"/>
                    <a:pt x="3734" y="8431"/>
                  </a:cubicBezTo>
                  <a:cubicBezTo>
                    <a:pt x="2915" y="9224"/>
                    <a:pt x="2096" y="9521"/>
                    <a:pt x="1175" y="9026"/>
                  </a:cubicBezTo>
                  <a:cubicBezTo>
                    <a:pt x="202" y="8530"/>
                    <a:pt x="-207" y="7044"/>
                    <a:pt x="100" y="5260"/>
                  </a:cubicBezTo>
                  <a:cubicBezTo>
                    <a:pt x="356" y="3774"/>
                    <a:pt x="663" y="2387"/>
                    <a:pt x="1124" y="1198"/>
                  </a:cubicBezTo>
                  <a:cubicBezTo>
                    <a:pt x="1380" y="604"/>
                    <a:pt x="1636" y="108"/>
                    <a:pt x="2045" y="9"/>
                  </a:cubicBezTo>
                  <a:cubicBezTo>
                    <a:pt x="2608" y="-90"/>
                    <a:pt x="2966" y="604"/>
                    <a:pt x="2762" y="1693"/>
                  </a:cubicBezTo>
                  <a:cubicBezTo>
                    <a:pt x="2659" y="2387"/>
                    <a:pt x="2506" y="3081"/>
                    <a:pt x="2403" y="3774"/>
                  </a:cubicBezTo>
                  <a:cubicBezTo>
                    <a:pt x="2352" y="4071"/>
                    <a:pt x="2301" y="4468"/>
                    <a:pt x="2301" y="4864"/>
                  </a:cubicBezTo>
                  <a:cubicBezTo>
                    <a:pt x="2301" y="5359"/>
                    <a:pt x="2506" y="5657"/>
                    <a:pt x="2711" y="5459"/>
                  </a:cubicBezTo>
                  <a:cubicBezTo>
                    <a:pt x="2915" y="5260"/>
                    <a:pt x="3069" y="5062"/>
                    <a:pt x="3274" y="4765"/>
                  </a:cubicBezTo>
                  <a:cubicBezTo>
                    <a:pt x="4144" y="3576"/>
                    <a:pt x="5116" y="3873"/>
                    <a:pt x="5628" y="5657"/>
                  </a:cubicBezTo>
                  <a:cubicBezTo>
                    <a:pt x="5935" y="6648"/>
                    <a:pt x="6242" y="7044"/>
                    <a:pt x="6805" y="7044"/>
                  </a:cubicBezTo>
                  <a:cubicBezTo>
                    <a:pt x="7829" y="7143"/>
                    <a:pt x="8699" y="7936"/>
                    <a:pt x="9313" y="9521"/>
                  </a:cubicBezTo>
                  <a:cubicBezTo>
                    <a:pt x="9723" y="10512"/>
                    <a:pt x="10235" y="11007"/>
                    <a:pt x="10849" y="10809"/>
                  </a:cubicBezTo>
                  <a:cubicBezTo>
                    <a:pt x="11975" y="10611"/>
                    <a:pt x="12948" y="11205"/>
                    <a:pt x="13869" y="12394"/>
                  </a:cubicBezTo>
                  <a:cubicBezTo>
                    <a:pt x="14278" y="12989"/>
                    <a:pt x="14739" y="13385"/>
                    <a:pt x="15200" y="13782"/>
                  </a:cubicBezTo>
                  <a:cubicBezTo>
                    <a:pt x="15763" y="14277"/>
                    <a:pt x="16223" y="14971"/>
                    <a:pt x="16530" y="15961"/>
                  </a:cubicBezTo>
                  <a:cubicBezTo>
                    <a:pt x="16991" y="17349"/>
                    <a:pt x="17657" y="18042"/>
                    <a:pt x="18475" y="17943"/>
                  </a:cubicBezTo>
                  <a:cubicBezTo>
                    <a:pt x="18834" y="17943"/>
                    <a:pt x="19243" y="18042"/>
                    <a:pt x="19602" y="18141"/>
                  </a:cubicBezTo>
                  <a:cubicBezTo>
                    <a:pt x="20165" y="18339"/>
                    <a:pt x="20676" y="18835"/>
                    <a:pt x="21086" y="19627"/>
                  </a:cubicBezTo>
                  <a:cubicBezTo>
                    <a:pt x="21393" y="20222"/>
                    <a:pt x="21239" y="21015"/>
                    <a:pt x="20830" y="21114"/>
                  </a:cubicBezTo>
                  <a:cubicBezTo>
                    <a:pt x="20574" y="21510"/>
                    <a:pt x="20165" y="21510"/>
                    <a:pt x="19704" y="2151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B9A6C62-F625-4CC5-A4E6-2BEACADF691F}"/>
                </a:ext>
              </a:extLst>
            </p:cNvPr>
            <p:cNvSpPr/>
            <p:nvPr/>
          </p:nvSpPr>
          <p:spPr>
            <a:xfrm>
              <a:off x="1257300" y="6248399"/>
              <a:ext cx="483405" cy="27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007" extrusionOk="0">
                  <a:moveTo>
                    <a:pt x="0" y="2691"/>
                  </a:moveTo>
                  <a:cubicBezTo>
                    <a:pt x="0" y="2499"/>
                    <a:pt x="0" y="2209"/>
                    <a:pt x="57" y="1920"/>
                  </a:cubicBezTo>
                  <a:cubicBezTo>
                    <a:pt x="113" y="1149"/>
                    <a:pt x="170" y="281"/>
                    <a:pt x="679" y="88"/>
                  </a:cubicBezTo>
                  <a:cubicBezTo>
                    <a:pt x="1187" y="-105"/>
                    <a:pt x="1753" y="-9"/>
                    <a:pt x="2036" y="666"/>
                  </a:cubicBezTo>
                  <a:cubicBezTo>
                    <a:pt x="2488" y="1824"/>
                    <a:pt x="3053" y="1727"/>
                    <a:pt x="3732" y="1631"/>
                  </a:cubicBezTo>
                  <a:cubicBezTo>
                    <a:pt x="4750" y="1438"/>
                    <a:pt x="5372" y="2209"/>
                    <a:pt x="5768" y="3849"/>
                  </a:cubicBezTo>
                  <a:cubicBezTo>
                    <a:pt x="5994" y="4716"/>
                    <a:pt x="6276" y="5391"/>
                    <a:pt x="6842" y="5584"/>
                  </a:cubicBezTo>
                  <a:cubicBezTo>
                    <a:pt x="7464" y="5874"/>
                    <a:pt x="7973" y="6452"/>
                    <a:pt x="8312" y="7416"/>
                  </a:cubicBezTo>
                  <a:cubicBezTo>
                    <a:pt x="8538" y="7995"/>
                    <a:pt x="8764" y="7995"/>
                    <a:pt x="9104" y="7706"/>
                  </a:cubicBezTo>
                  <a:cubicBezTo>
                    <a:pt x="9895" y="6934"/>
                    <a:pt x="10574" y="7609"/>
                    <a:pt x="11196" y="8477"/>
                  </a:cubicBezTo>
                  <a:cubicBezTo>
                    <a:pt x="11252" y="8574"/>
                    <a:pt x="11365" y="8766"/>
                    <a:pt x="11365" y="8863"/>
                  </a:cubicBezTo>
                  <a:cubicBezTo>
                    <a:pt x="11761" y="10309"/>
                    <a:pt x="12383" y="10888"/>
                    <a:pt x="13401" y="10695"/>
                  </a:cubicBezTo>
                  <a:cubicBezTo>
                    <a:pt x="14249" y="10502"/>
                    <a:pt x="15154" y="11852"/>
                    <a:pt x="15380" y="13299"/>
                  </a:cubicBezTo>
                  <a:cubicBezTo>
                    <a:pt x="15550" y="14456"/>
                    <a:pt x="15889" y="14938"/>
                    <a:pt x="16568" y="15227"/>
                  </a:cubicBezTo>
                  <a:cubicBezTo>
                    <a:pt x="17190" y="15516"/>
                    <a:pt x="17812" y="16095"/>
                    <a:pt x="18264" y="16866"/>
                  </a:cubicBezTo>
                  <a:cubicBezTo>
                    <a:pt x="18886" y="17734"/>
                    <a:pt x="19451" y="18409"/>
                    <a:pt x="20299" y="18120"/>
                  </a:cubicBezTo>
                  <a:cubicBezTo>
                    <a:pt x="20582" y="18024"/>
                    <a:pt x="20978" y="18313"/>
                    <a:pt x="21261" y="18602"/>
                  </a:cubicBezTo>
                  <a:cubicBezTo>
                    <a:pt x="21600" y="18988"/>
                    <a:pt x="21600" y="19663"/>
                    <a:pt x="21317" y="20049"/>
                  </a:cubicBezTo>
                  <a:cubicBezTo>
                    <a:pt x="20752" y="20916"/>
                    <a:pt x="19564" y="21495"/>
                    <a:pt x="18716" y="20434"/>
                  </a:cubicBezTo>
                  <a:cubicBezTo>
                    <a:pt x="18151" y="19759"/>
                    <a:pt x="17529" y="19181"/>
                    <a:pt x="16963" y="18602"/>
                  </a:cubicBezTo>
                  <a:cubicBezTo>
                    <a:pt x="16681" y="18313"/>
                    <a:pt x="16285" y="18216"/>
                    <a:pt x="15946" y="18216"/>
                  </a:cubicBezTo>
                  <a:cubicBezTo>
                    <a:pt x="14758" y="18120"/>
                    <a:pt x="14023" y="17059"/>
                    <a:pt x="13627" y="15131"/>
                  </a:cubicBezTo>
                  <a:cubicBezTo>
                    <a:pt x="13344" y="13877"/>
                    <a:pt x="13344" y="13877"/>
                    <a:pt x="12609" y="13877"/>
                  </a:cubicBezTo>
                  <a:cubicBezTo>
                    <a:pt x="11874" y="13877"/>
                    <a:pt x="11252" y="13491"/>
                    <a:pt x="10800" y="12431"/>
                  </a:cubicBezTo>
                  <a:cubicBezTo>
                    <a:pt x="10687" y="12238"/>
                    <a:pt x="10574" y="11949"/>
                    <a:pt x="10461" y="11756"/>
                  </a:cubicBezTo>
                  <a:cubicBezTo>
                    <a:pt x="10178" y="11177"/>
                    <a:pt x="9839" y="11081"/>
                    <a:pt x="9443" y="11370"/>
                  </a:cubicBezTo>
                  <a:cubicBezTo>
                    <a:pt x="9273" y="11466"/>
                    <a:pt x="9047" y="11659"/>
                    <a:pt x="8877" y="11852"/>
                  </a:cubicBezTo>
                  <a:cubicBezTo>
                    <a:pt x="7973" y="12431"/>
                    <a:pt x="7125" y="11852"/>
                    <a:pt x="6672" y="10406"/>
                  </a:cubicBezTo>
                  <a:cubicBezTo>
                    <a:pt x="6559" y="10020"/>
                    <a:pt x="6446" y="9634"/>
                    <a:pt x="6390" y="9249"/>
                  </a:cubicBezTo>
                  <a:cubicBezTo>
                    <a:pt x="6276" y="8670"/>
                    <a:pt x="6050" y="8188"/>
                    <a:pt x="5711" y="7899"/>
                  </a:cubicBezTo>
                  <a:cubicBezTo>
                    <a:pt x="5032" y="7320"/>
                    <a:pt x="4580" y="6356"/>
                    <a:pt x="4184" y="5295"/>
                  </a:cubicBezTo>
                  <a:cubicBezTo>
                    <a:pt x="3845" y="4234"/>
                    <a:pt x="3562" y="4138"/>
                    <a:pt x="2884" y="4716"/>
                  </a:cubicBezTo>
                  <a:cubicBezTo>
                    <a:pt x="2771" y="4813"/>
                    <a:pt x="2658" y="5006"/>
                    <a:pt x="2545" y="5102"/>
                  </a:cubicBezTo>
                  <a:cubicBezTo>
                    <a:pt x="1187" y="6549"/>
                    <a:pt x="57" y="5391"/>
                    <a:pt x="0" y="26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" name="Group 422">
            <a:extLst>
              <a:ext uri="{FF2B5EF4-FFF2-40B4-BE49-F238E27FC236}">
                <a16:creationId xmlns:a16="http://schemas.microsoft.com/office/drawing/2014/main" id="{ABE5F2EC-0C72-44BA-B486-3556398687F8}"/>
              </a:ext>
            </a:extLst>
          </p:cNvPr>
          <p:cNvGrpSpPr/>
          <p:nvPr/>
        </p:nvGrpSpPr>
        <p:grpSpPr>
          <a:xfrm rot="812447">
            <a:off x="451490" y="5909337"/>
            <a:ext cx="722622" cy="728165"/>
            <a:chOff x="7912100" y="3733799"/>
            <a:chExt cx="1371758" cy="1525873"/>
          </a:xfrm>
          <a:solidFill>
            <a:schemeClr val="accent2">
              <a:lumMod val="75000"/>
            </a:schemeClr>
          </a:solidFill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78746E5C-1D9C-4A78-AA97-8DEAF083177E}"/>
                </a:ext>
              </a:extLst>
            </p:cNvPr>
            <p:cNvSpPr/>
            <p:nvPr/>
          </p:nvSpPr>
          <p:spPr>
            <a:xfrm>
              <a:off x="7912100" y="3733799"/>
              <a:ext cx="1371758" cy="152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3" extrusionOk="0">
                  <a:moveTo>
                    <a:pt x="11571" y="0"/>
                  </a:moveTo>
                  <a:cubicBezTo>
                    <a:pt x="11871" y="36"/>
                    <a:pt x="12111" y="54"/>
                    <a:pt x="12371" y="90"/>
                  </a:cubicBezTo>
                  <a:cubicBezTo>
                    <a:pt x="12490" y="108"/>
                    <a:pt x="12610" y="144"/>
                    <a:pt x="12730" y="126"/>
                  </a:cubicBezTo>
                  <a:cubicBezTo>
                    <a:pt x="13250" y="108"/>
                    <a:pt x="13709" y="287"/>
                    <a:pt x="14169" y="467"/>
                  </a:cubicBezTo>
                  <a:cubicBezTo>
                    <a:pt x="14588" y="628"/>
                    <a:pt x="14908" y="934"/>
                    <a:pt x="15088" y="1329"/>
                  </a:cubicBezTo>
                  <a:cubicBezTo>
                    <a:pt x="15208" y="1562"/>
                    <a:pt x="15328" y="1796"/>
                    <a:pt x="15508" y="1975"/>
                  </a:cubicBezTo>
                  <a:cubicBezTo>
                    <a:pt x="15887" y="2352"/>
                    <a:pt x="16087" y="2819"/>
                    <a:pt x="16247" y="3286"/>
                  </a:cubicBezTo>
                  <a:cubicBezTo>
                    <a:pt x="16367" y="3591"/>
                    <a:pt x="16467" y="3896"/>
                    <a:pt x="16567" y="4201"/>
                  </a:cubicBezTo>
                  <a:cubicBezTo>
                    <a:pt x="16587" y="4273"/>
                    <a:pt x="16627" y="4345"/>
                    <a:pt x="16647" y="4417"/>
                  </a:cubicBezTo>
                  <a:cubicBezTo>
                    <a:pt x="16687" y="4866"/>
                    <a:pt x="16866" y="5279"/>
                    <a:pt x="16926" y="5710"/>
                  </a:cubicBezTo>
                  <a:cubicBezTo>
                    <a:pt x="17026" y="6338"/>
                    <a:pt x="17226" y="6967"/>
                    <a:pt x="17086" y="7613"/>
                  </a:cubicBezTo>
                  <a:cubicBezTo>
                    <a:pt x="17066" y="7703"/>
                    <a:pt x="17086" y="7793"/>
                    <a:pt x="17086" y="7882"/>
                  </a:cubicBezTo>
                  <a:cubicBezTo>
                    <a:pt x="17106" y="8295"/>
                    <a:pt x="17146" y="8708"/>
                    <a:pt x="17166" y="9139"/>
                  </a:cubicBezTo>
                  <a:cubicBezTo>
                    <a:pt x="17166" y="9355"/>
                    <a:pt x="17146" y="9552"/>
                    <a:pt x="17126" y="9768"/>
                  </a:cubicBezTo>
                  <a:cubicBezTo>
                    <a:pt x="17086" y="10145"/>
                    <a:pt x="17006" y="10504"/>
                    <a:pt x="16946" y="10881"/>
                  </a:cubicBezTo>
                  <a:cubicBezTo>
                    <a:pt x="16926" y="11024"/>
                    <a:pt x="16966" y="11132"/>
                    <a:pt x="17066" y="11240"/>
                  </a:cubicBezTo>
                  <a:cubicBezTo>
                    <a:pt x="17366" y="11599"/>
                    <a:pt x="17766" y="11886"/>
                    <a:pt x="18125" y="12209"/>
                  </a:cubicBezTo>
                  <a:cubicBezTo>
                    <a:pt x="18505" y="12551"/>
                    <a:pt x="18884" y="12892"/>
                    <a:pt x="19224" y="13269"/>
                  </a:cubicBezTo>
                  <a:cubicBezTo>
                    <a:pt x="19444" y="13520"/>
                    <a:pt x="19704" y="13736"/>
                    <a:pt x="19963" y="13951"/>
                  </a:cubicBezTo>
                  <a:cubicBezTo>
                    <a:pt x="20323" y="14238"/>
                    <a:pt x="20583" y="14615"/>
                    <a:pt x="20843" y="14975"/>
                  </a:cubicBezTo>
                  <a:cubicBezTo>
                    <a:pt x="20903" y="15046"/>
                    <a:pt x="20923" y="15136"/>
                    <a:pt x="20943" y="15226"/>
                  </a:cubicBezTo>
                  <a:cubicBezTo>
                    <a:pt x="21023" y="15603"/>
                    <a:pt x="21122" y="15944"/>
                    <a:pt x="21282" y="16303"/>
                  </a:cubicBezTo>
                  <a:cubicBezTo>
                    <a:pt x="21402" y="16573"/>
                    <a:pt x="21482" y="16842"/>
                    <a:pt x="21562" y="17129"/>
                  </a:cubicBezTo>
                  <a:cubicBezTo>
                    <a:pt x="21582" y="17165"/>
                    <a:pt x="21582" y="17219"/>
                    <a:pt x="21582" y="17255"/>
                  </a:cubicBezTo>
                  <a:cubicBezTo>
                    <a:pt x="21582" y="17488"/>
                    <a:pt x="21462" y="17578"/>
                    <a:pt x="21202" y="17506"/>
                  </a:cubicBezTo>
                  <a:cubicBezTo>
                    <a:pt x="21003" y="17452"/>
                    <a:pt x="20863" y="17488"/>
                    <a:pt x="20683" y="17560"/>
                  </a:cubicBezTo>
                  <a:cubicBezTo>
                    <a:pt x="20383" y="17668"/>
                    <a:pt x="20063" y="17740"/>
                    <a:pt x="19744" y="17829"/>
                  </a:cubicBezTo>
                  <a:cubicBezTo>
                    <a:pt x="19484" y="17901"/>
                    <a:pt x="19224" y="17955"/>
                    <a:pt x="18984" y="18063"/>
                  </a:cubicBezTo>
                  <a:cubicBezTo>
                    <a:pt x="18845" y="18117"/>
                    <a:pt x="18685" y="18135"/>
                    <a:pt x="18525" y="18171"/>
                  </a:cubicBezTo>
                  <a:cubicBezTo>
                    <a:pt x="18425" y="18189"/>
                    <a:pt x="18305" y="18171"/>
                    <a:pt x="18205" y="18206"/>
                  </a:cubicBezTo>
                  <a:cubicBezTo>
                    <a:pt x="17786" y="18350"/>
                    <a:pt x="17366" y="18440"/>
                    <a:pt x="16926" y="18530"/>
                  </a:cubicBezTo>
                  <a:cubicBezTo>
                    <a:pt x="16667" y="18584"/>
                    <a:pt x="16407" y="18655"/>
                    <a:pt x="16147" y="18727"/>
                  </a:cubicBezTo>
                  <a:cubicBezTo>
                    <a:pt x="15907" y="18799"/>
                    <a:pt x="15667" y="18889"/>
                    <a:pt x="15428" y="18961"/>
                  </a:cubicBezTo>
                  <a:cubicBezTo>
                    <a:pt x="15388" y="18979"/>
                    <a:pt x="15328" y="18997"/>
                    <a:pt x="15288" y="18997"/>
                  </a:cubicBezTo>
                  <a:cubicBezTo>
                    <a:pt x="14868" y="19104"/>
                    <a:pt x="14429" y="19176"/>
                    <a:pt x="14029" y="19338"/>
                  </a:cubicBezTo>
                  <a:cubicBezTo>
                    <a:pt x="13549" y="19535"/>
                    <a:pt x="13030" y="19607"/>
                    <a:pt x="12530" y="19751"/>
                  </a:cubicBezTo>
                  <a:cubicBezTo>
                    <a:pt x="11931" y="19930"/>
                    <a:pt x="11351" y="20128"/>
                    <a:pt x="10752" y="20289"/>
                  </a:cubicBezTo>
                  <a:cubicBezTo>
                    <a:pt x="10233" y="20433"/>
                    <a:pt x="9693" y="20577"/>
                    <a:pt x="9154" y="20612"/>
                  </a:cubicBezTo>
                  <a:cubicBezTo>
                    <a:pt x="8954" y="20630"/>
                    <a:pt x="8754" y="20684"/>
                    <a:pt x="8554" y="20738"/>
                  </a:cubicBezTo>
                  <a:cubicBezTo>
                    <a:pt x="8314" y="20810"/>
                    <a:pt x="8094" y="20864"/>
                    <a:pt x="7835" y="20864"/>
                  </a:cubicBezTo>
                  <a:cubicBezTo>
                    <a:pt x="7715" y="20864"/>
                    <a:pt x="7595" y="20900"/>
                    <a:pt x="7475" y="20936"/>
                  </a:cubicBezTo>
                  <a:cubicBezTo>
                    <a:pt x="7155" y="21007"/>
                    <a:pt x="6836" y="21097"/>
                    <a:pt x="6516" y="21169"/>
                  </a:cubicBezTo>
                  <a:cubicBezTo>
                    <a:pt x="6176" y="21259"/>
                    <a:pt x="5837" y="21349"/>
                    <a:pt x="5517" y="21474"/>
                  </a:cubicBezTo>
                  <a:cubicBezTo>
                    <a:pt x="5197" y="21600"/>
                    <a:pt x="4877" y="21582"/>
                    <a:pt x="4538" y="21546"/>
                  </a:cubicBezTo>
                  <a:cubicBezTo>
                    <a:pt x="4398" y="21528"/>
                    <a:pt x="4298" y="21438"/>
                    <a:pt x="4238" y="21331"/>
                  </a:cubicBezTo>
                  <a:cubicBezTo>
                    <a:pt x="4138" y="21169"/>
                    <a:pt x="4058" y="21025"/>
                    <a:pt x="3958" y="20864"/>
                  </a:cubicBezTo>
                  <a:cubicBezTo>
                    <a:pt x="3858" y="20702"/>
                    <a:pt x="3778" y="20523"/>
                    <a:pt x="3699" y="20361"/>
                  </a:cubicBezTo>
                  <a:cubicBezTo>
                    <a:pt x="3679" y="20325"/>
                    <a:pt x="3659" y="20307"/>
                    <a:pt x="3659" y="20271"/>
                  </a:cubicBezTo>
                  <a:cubicBezTo>
                    <a:pt x="3599" y="19930"/>
                    <a:pt x="3419" y="19625"/>
                    <a:pt x="3319" y="19302"/>
                  </a:cubicBezTo>
                  <a:cubicBezTo>
                    <a:pt x="3259" y="19122"/>
                    <a:pt x="3199" y="18943"/>
                    <a:pt x="3079" y="18799"/>
                  </a:cubicBezTo>
                  <a:cubicBezTo>
                    <a:pt x="2879" y="18566"/>
                    <a:pt x="2819" y="18314"/>
                    <a:pt x="2839" y="18027"/>
                  </a:cubicBezTo>
                  <a:cubicBezTo>
                    <a:pt x="2859" y="17740"/>
                    <a:pt x="2839" y="17434"/>
                    <a:pt x="2839" y="17129"/>
                  </a:cubicBezTo>
                  <a:cubicBezTo>
                    <a:pt x="2839" y="16986"/>
                    <a:pt x="2859" y="16842"/>
                    <a:pt x="2899" y="16698"/>
                  </a:cubicBezTo>
                  <a:cubicBezTo>
                    <a:pt x="2939" y="16483"/>
                    <a:pt x="2999" y="16267"/>
                    <a:pt x="3039" y="16052"/>
                  </a:cubicBezTo>
                  <a:cubicBezTo>
                    <a:pt x="3139" y="15495"/>
                    <a:pt x="3219" y="14939"/>
                    <a:pt x="3439" y="14418"/>
                  </a:cubicBezTo>
                  <a:cubicBezTo>
                    <a:pt x="3499" y="14292"/>
                    <a:pt x="3479" y="14167"/>
                    <a:pt x="3399" y="14041"/>
                  </a:cubicBezTo>
                  <a:cubicBezTo>
                    <a:pt x="3379" y="14005"/>
                    <a:pt x="3339" y="13969"/>
                    <a:pt x="3319" y="13933"/>
                  </a:cubicBezTo>
                  <a:cubicBezTo>
                    <a:pt x="2859" y="13538"/>
                    <a:pt x="2620" y="13035"/>
                    <a:pt x="2300" y="12569"/>
                  </a:cubicBezTo>
                  <a:cubicBezTo>
                    <a:pt x="2100" y="12281"/>
                    <a:pt x="1900" y="11994"/>
                    <a:pt x="1720" y="11689"/>
                  </a:cubicBezTo>
                  <a:cubicBezTo>
                    <a:pt x="1541" y="11401"/>
                    <a:pt x="1381" y="11096"/>
                    <a:pt x="1261" y="10791"/>
                  </a:cubicBezTo>
                  <a:cubicBezTo>
                    <a:pt x="1061" y="10288"/>
                    <a:pt x="861" y="9786"/>
                    <a:pt x="721" y="9283"/>
                  </a:cubicBezTo>
                  <a:cubicBezTo>
                    <a:pt x="561" y="8708"/>
                    <a:pt x="442" y="8116"/>
                    <a:pt x="302" y="7541"/>
                  </a:cubicBezTo>
                  <a:cubicBezTo>
                    <a:pt x="242" y="7254"/>
                    <a:pt x="182" y="6985"/>
                    <a:pt x="142" y="6697"/>
                  </a:cubicBezTo>
                  <a:cubicBezTo>
                    <a:pt x="82" y="6212"/>
                    <a:pt x="42" y="5710"/>
                    <a:pt x="2" y="5225"/>
                  </a:cubicBezTo>
                  <a:cubicBezTo>
                    <a:pt x="2" y="5117"/>
                    <a:pt x="2" y="5009"/>
                    <a:pt x="2" y="4902"/>
                  </a:cubicBezTo>
                  <a:cubicBezTo>
                    <a:pt x="2" y="4722"/>
                    <a:pt x="22" y="4525"/>
                    <a:pt x="2" y="4345"/>
                  </a:cubicBezTo>
                  <a:cubicBezTo>
                    <a:pt x="-18" y="3968"/>
                    <a:pt x="82" y="3645"/>
                    <a:pt x="362" y="3376"/>
                  </a:cubicBezTo>
                  <a:cubicBezTo>
                    <a:pt x="402" y="3340"/>
                    <a:pt x="442" y="3322"/>
                    <a:pt x="462" y="3268"/>
                  </a:cubicBezTo>
                  <a:cubicBezTo>
                    <a:pt x="721" y="2819"/>
                    <a:pt x="1181" y="2586"/>
                    <a:pt x="1640" y="2352"/>
                  </a:cubicBezTo>
                  <a:cubicBezTo>
                    <a:pt x="2320" y="1975"/>
                    <a:pt x="3039" y="1742"/>
                    <a:pt x="3818" y="1562"/>
                  </a:cubicBezTo>
                  <a:cubicBezTo>
                    <a:pt x="3838" y="1562"/>
                    <a:pt x="3858" y="1544"/>
                    <a:pt x="3898" y="1544"/>
                  </a:cubicBezTo>
                  <a:cubicBezTo>
                    <a:pt x="4578" y="1293"/>
                    <a:pt x="5297" y="1131"/>
                    <a:pt x="5996" y="916"/>
                  </a:cubicBezTo>
                  <a:cubicBezTo>
                    <a:pt x="6216" y="844"/>
                    <a:pt x="6436" y="790"/>
                    <a:pt x="6676" y="736"/>
                  </a:cubicBezTo>
                  <a:cubicBezTo>
                    <a:pt x="6716" y="718"/>
                    <a:pt x="6756" y="718"/>
                    <a:pt x="6776" y="718"/>
                  </a:cubicBezTo>
                  <a:cubicBezTo>
                    <a:pt x="7515" y="449"/>
                    <a:pt x="8334" y="431"/>
                    <a:pt x="9114" y="269"/>
                  </a:cubicBezTo>
                  <a:cubicBezTo>
                    <a:pt x="9553" y="180"/>
                    <a:pt x="10013" y="198"/>
                    <a:pt x="10472" y="162"/>
                  </a:cubicBezTo>
                  <a:cubicBezTo>
                    <a:pt x="10572" y="162"/>
                    <a:pt x="10692" y="144"/>
                    <a:pt x="10792" y="144"/>
                  </a:cubicBezTo>
                  <a:cubicBezTo>
                    <a:pt x="11052" y="72"/>
                    <a:pt x="11331" y="36"/>
                    <a:pt x="11571" y="0"/>
                  </a:cubicBezTo>
                  <a:close/>
                  <a:moveTo>
                    <a:pt x="16487" y="7954"/>
                  </a:moveTo>
                  <a:cubicBezTo>
                    <a:pt x="16487" y="7703"/>
                    <a:pt x="16507" y="7523"/>
                    <a:pt x="16487" y="7344"/>
                  </a:cubicBezTo>
                  <a:cubicBezTo>
                    <a:pt x="16447" y="6913"/>
                    <a:pt x="16407" y="6464"/>
                    <a:pt x="16327" y="6033"/>
                  </a:cubicBezTo>
                  <a:cubicBezTo>
                    <a:pt x="16247" y="5602"/>
                    <a:pt x="16107" y="5171"/>
                    <a:pt x="16007" y="4740"/>
                  </a:cubicBezTo>
                  <a:cubicBezTo>
                    <a:pt x="15967" y="4561"/>
                    <a:pt x="15887" y="4399"/>
                    <a:pt x="15887" y="4219"/>
                  </a:cubicBezTo>
                  <a:cubicBezTo>
                    <a:pt x="15867" y="3789"/>
                    <a:pt x="15588" y="3465"/>
                    <a:pt x="15448" y="3070"/>
                  </a:cubicBezTo>
                  <a:cubicBezTo>
                    <a:pt x="15368" y="2855"/>
                    <a:pt x="15248" y="2639"/>
                    <a:pt x="15108" y="2442"/>
                  </a:cubicBezTo>
                  <a:cubicBezTo>
                    <a:pt x="14988" y="2244"/>
                    <a:pt x="14868" y="2065"/>
                    <a:pt x="14708" y="1885"/>
                  </a:cubicBezTo>
                  <a:cubicBezTo>
                    <a:pt x="14529" y="1688"/>
                    <a:pt x="14309" y="1490"/>
                    <a:pt x="14109" y="1293"/>
                  </a:cubicBezTo>
                  <a:cubicBezTo>
                    <a:pt x="13949" y="1131"/>
                    <a:pt x="13749" y="970"/>
                    <a:pt x="13509" y="934"/>
                  </a:cubicBezTo>
                  <a:cubicBezTo>
                    <a:pt x="13110" y="844"/>
                    <a:pt x="12690" y="736"/>
                    <a:pt x="12291" y="736"/>
                  </a:cubicBezTo>
                  <a:cubicBezTo>
                    <a:pt x="11491" y="700"/>
                    <a:pt x="10672" y="682"/>
                    <a:pt x="9873" y="772"/>
                  </a:cubicBezTo>
                  <a:cubicBezTo>
                    <a:pt x="9034" y="880"/>
                    <a:pt x="8194" y="952"/>
                    <a:pt x="7375" y="1167"/>
                  </a:cubicBezTo>
                  <a:cubicBezTo>
                    <a:pt x="7075" y="1257"/>
                    <a:pt x="6756" y="1311"/>
                    <a:pt x="6456" y="1383"/>
                  </a:cubicBezTo>
                  <a:cubicBezTo>
                    <a:pt x="6256" y="1436"/>
                    <a:pt x="6056" y="1508"/>
                    <a:pt x="5877" y="1562"/>
                  </a:cubicBezTo>
                  <a:cubicBezTo>
                    <a:pt x="5477" y="1688"/>
                    <a:pt x="5057" y="1778"/>
                    <a:pt x="4658" y="1903"/>
                  </a:cubicBezTo>
                  <a:cubicBezTo>
                    <a:pt x="4118" y="2065"/>
                    <a:pt x="3599" y="2244"/>
                    <a:pt x="3079" y="2424"/>
                  </a:cubicBezTo>
                  <a:cubicBezTo>
                    <a:pt x="2600" y="2586"/>
                    <a:pt x="2140" y="2783"/>
                    <a:pt x="1780" y="3142"/>
                  </a:cubicBezTo>
                  <a:cubicBezTo>
                    <a:pt x="1541" y="3376"/>
                    <a:pt x="1321" y="3591"/>
                    <a:pt x="1081" y="3824"/>
                  </a:cubicBezTo>
                  <a:cubicBezTo>
                    <a:pt x="861" y="4040"/>
                    <a:pt x="761" y="4291"/>
                    <a:pt x="781" y="4579"/>
                  </a:cubicBezTo>
                  <a:cubicBezTo>
                    <a:pt x="801" y="4956"/>
                    <a:pt x="821" y="5333"/>
                    <a:pt x="821" y="5692"/>
                  </a:cubicBezTo>
                  <a:cubicBezTo>
                    <a:pt x="821" y="5746"/>
                    <a:pt x="821" y="5800"/>
                    <a:pt x="821" y="5853"/>
                  </a:cubicBezTo>
                  <a:cubicBezTo>
                    <a:pt x="841" y="5997"/>
                    <a:pt x="841" y="6141"/>
                    <a:pt x="861" y="6284"/>
                  </a:cubicBezTo>
                  <a:cubicBezTo>
                    <a:pt x="881" y="6374"/>
                    <a:pt x="901" y="6464"/>
                    <a:pt x="921" y="6536"/>
                  </a:cubicBezTo>
                  <a:cubicBezTo>
                    <a:pt x="1021" y="7200"/>
                    <a:pt x="1121" y="7846"/>
                    <a:pt x="1341" y="8475"/>
                  </a:cubicBezTo>
                  <a:cubicBezTo>
                    <a:pt x="1501" y="8996"/>
                    <a:pt x="1640" y="9516"/>
                    <a:pt x="1840" y="10037"/>
                  </a:cubicBezTo>
                  <a:cubicBezTo>
                    <a:pt x="2060" y="10647"/>
                    <a:pt x="2360" y="11204"/>
                    <a:pt x="2719" y="11743"/>
                  </a:cubicBezTo>
                  <a:cubicBezTo>
                    <a:pt x="2999" y="12156"/>
                    <a:pt x="3319" y="12533"/>
                    <a:pt x="3579" y="12928"/>
                  </a:cubicBezTo>
                  <a:cubicBezTo>
                    <a:pt x="3838" y="13323"/>
                    <a:pt x="4238" y="13502"/>
                    <a:pt x="4718" y="13574"/>
                  </a:cubicBezTo>
                  <a:cubicBezTo>
                    <a:pt x="4897" y="13592"/>
                    <a:pt x="5077" y="13628"/>
                    <a:pt x="5257" y="13646"/>
                  </a:cubicBezTo>
                  <a:cubicBezTo>
                    <a:pt x="5357" y="13664"/>
                    <a:pt x="5477" y="13700"/>
                    <a:pt x="5577" y="13682"/>
                  </a:cubicBezTo>
                  <a:cubicBezTo>
                    <a:pt x="5956" y="13646"/>
                    <a:pt x="6356" y="13610"/>
                    <a:pt x="6736" y="13520"/>
                  </a:cubicBezTo>
                  <a:cubicBezTo>
                    <a:pt x="7215" y="13412"/>
                    <a:pt x="7735" y="13359"/>
                    <a:pt x="8214" y="13323"/>
                  </a:cubicBezTo>
                  <a:cubicBezTo>
                    <a:pt x="8694" y="13269"/>
                    <a:pt x="9154" y="13179"/>
                    <a:pt x="9613" y="13107"/>
                  </a:cubicBezTo>
                  <a:cubicBezTo>
                    <a:pt x="10372" y="12982"/>
                    <a:pt x="11132" y="12838"/>
                    <a:pt x="11891" y="12712"/>
                  </a:cubicBezTo>
                  <a:cubicBezTo>
                    <a:pt x="12071" y="12676"/>
                    <a:pt x="12251" y="12640"/>
                    <a:pt x="12411" y="12587"/>
                  </a:cubicBezTo>
                  <a:cubicBezTo>
                    <a:pt x="13050" y="12317"/>
                    <a:pt x="13689" y="12084"/>
                    <a:pt x="14289" y="11761"/>
                  </a:cubicBezTo>
                  <a:cubicBezTo>
                    <a:pt x="14788" y="11491"/>
                    <a:pt x="15308" y="11240"/>
                    <a:pt x="15827" y="10989"/>
                  </a:cubicBezTo>
                  <a:cubicBezTo>
                    <a:pt x="15987" y="10899"/>
                    <a:pt x="16127" y="10791"/>
                    <a:pt x="16187" y="10629"/>
                  </a:cubicBezTo>
                  <a:cubicBezTo>
                    <a:pt x="16267" y="10468"/>
                    <a:pt x="16347" y="10306"/>
                    <a:pt x="16407" y="10145"/>
                  </a:cubicBezTo>
                  <a:cubicBezTo>
                    <a:pt x="16527" y="9768"/>
                    <a:pt x="16547" y="9391"/>
                    <a:pt x="16507" y="8996"/>
                  </a:cubicBezTo>
                  <a:cubicBezTo>
                    <a:pt x="16447" y="8672"/>
                    <a:pt x="16427" y="8277"/>
                    <a:pt x="16487" y="7954"/>
                  </a:cubicBezTo>
                  <a:close/>
                  <a:moveTo>
                    <a:pt x="4498" y="18619"/>
                  </a:moveTo>
                  <a:cubicBezTo>
                    <a:pt x="4498" y="18619"/>
                    <a:pt x="4498" y="18601"/>
                    <a:pt x="4498" y="18601"/>
                  </a:cubicBezTo>
                  <a:cubicBezTo>
                    <a:pt x="4638" y="18601"/>
                    <a:pt x="4798" y="18601"/>
                    <a:pt x="4937" y="18584"/>
                  </a:cubicBezTo>
                  <a:cubicBezTo>
                    <a:pt x="5057" y="18584"/>
                    <a:pt x="5097" y="18512"/>
                    <a:pt x="5037" y="18422"/>
                  </a:cubicBezTo>
                  <a:cubicBezTo>
                    <a:pt x="4957" y="18314"/>
                    <a:pt x="4877" y="18189"/>
                    <a:pt x="4897" y="18063"/>
                  </a:cubicBezTo>
                  <a:cubicBezTo>
                    <a:pt x="4917" y="17847"/>
                    <a:pt x="5097" y="17722"/>
                    <a:pt x="5337" y="17794"/>
                  </a:cubicBezTo>
                  <a:cubicBezTo>
                    <a:pt x="5517" y="17847"/>
                    <a:pt x="5637" y="17955"/>
                    <a:pt x="5657" y="18117"/>
                  </a:cubicBezTo>
                  <a:cubicBezTo>
                    <a:pt x="5677" y="18189"/>
                    <a:pt x="5677" y="18242"/>
                    <a:pt x="5697" y="18314"/>
                  </a:cubicBezTo>
                  <a:cubicBezTo>
                    <a:pt x="5717" y="18350"/>
                    <a:pt x="5757" y="18404"/>
                    <a:pt x="5797" y="18404"/>
                  </a:cubicBezTo>
                  <a:cubicBezTo>
                    <a:pt x="5976" y="18422"/>
                    <a:pt x="6136" y="18386"/>
                    <a:pt x="6276" y="18296"/>
                  </a:cubicBezTo>
                  <a:cubicBezTo>
                    <a:pt x="6376" y="18224"/>
                    <a:pt x="6316" y="18117"/>
                    <a:pt x="6296" y="18009"/>
                  </a:cubicBezTo>
                  <a:cubicBezTo>
                    <a:pt x="6296" y="17991"/>
                    <a:pt x="6296" y="17973"/>
                    <a:pt x="6296" y="17937"/>
                  </a:cubicBezTo>
                  <a:cubicBezTo>
                    <a:pt x="6296" y="17650"/>
                    <a:pt x="6556" y="17488"/>
                    <a:pt x="6836" y="17632"/>
                  </a:cubicBezTo>
                  <a:cubicBezTo>
                    <a:pt x="6936" y="17686"/>
                    <a:pt x="7015" y="17776"/>
                    <a:pt x="7095" y="17865"/>
                  </a:cubicBezTo>
                  <a:cubicBezTo>
                    <a:pt x="7135" y="17919"/>
                    <a:pt x="7155" y="17991"/>
                    <a:pt x="7195" y="18045"/>
                  </a:cubicBezTo>
                  <a:cubicBezTo>
                    <a:pt x="7235" y="18081"/>
                    <a:pt x="7295" y="18135"/>
                    <a:pt x="7335" y="18135"/>
                  </a:cubicBezTo>
                  <a:cubicBezTo>
                    <a:pt x="7575" y="18117"/>
                    <a:pt x="7815" y="18063"/>
                    <a:pt x="8055" y="18027"/>
                  </a:cubicBezTo>
                  <a:cubicBezTo>
                    <a:pt x="8075" y="18027"/>
                    <a:pt x="8114" y="17973"/>
                    <a:pt x="8114" y="17955"/>
                  </a:cubicBezTo>
                  <a:cubicBezTo>
                    <a:pt x="8114" y="17937"/>
                    <a:pt x="8075" y="17901"/>
                    <a:pt x="8035" y="17901"/>
                  </a:cubicBezTo>
                  <a:cubicBezTo>
                    <a:pt x="7975" y="17883"/>
                    <a:pt x="7895" y="17865"/>
                    <a:pt x="7835" y="17847"/>
                  </a:cubicBezTo>
                  <a:cubicBezTo>
                    <a:pt x="7635" y="17758"/>
                    <a:pt x="7555" y="17524"/>
                    <a:pt x="7655" y="17363"/>
                  </a:cubicBezTo>
                  <a:cubicBezTo>
                    <a:pt x="7775" y="17165"/>
                    <a:pt x="8015" y="17129"/>
                    <a:pt x="8214" y="17273"/>
                  </a:cubicBezTo>
                  <a:cubicBezTo>
                    <a:pt x="8374" y="17381"/>
                    <a:pt x="8474" y="17506"/>
                    <a:pt x="8414" y="17704"/>
                  </a:cubicBezTo>
                  <a:cubicBezTo>
                    <a:pt x="8394" y="17740"/>
                    <a:pt x="8394" y="17758"/>
                    <a:pt x="8374" y="17794"/>
                  </a:cubicBezTo>
                  <a:cubicBezTo>
                    <a:pt x="8354" y="17883"/>
                    <a:pt x="8414" y="17919"/>
                    <a:pt x="8494" y="17919"/>
                  </a:cubicBezTo>
                  <a:cubicBezTo>
                    <a:pt x="8694" y="17901"/>
                    <a:pt x="8914" y="17865"/>
                    <a:pt x="9114" y="17811"/>
                  </a:cubicBezTo>
                  <a:cubicBezTo>
                    <a:pt x="9273" y="17776"/>
                    <a:pt x="9273" y="17722"/>
                    <a:pt x="9213" y="17596"/>
                  </a:cubicBezTo>
                  <a:cubicBezTo>
                    <a:pt x="9153" y="17506"/>
                    <a:pt x="9094" y="17398"/>
                    <a:pt x="9074" y="17291"/>
                  </a:cubicBezTo>
                  <a:cubicBezTo>
                    <a:pt x="9054" y="17165"/>
                    <a:pt x="9094" y="17039"/>
                    <a:pt x="9213" y="16968"/>
                  </a:cubicBezTo>
                  <a:cubicBezTo>
                    <a:pt x="9353" y="16878"/>
                    <a:pt x="9513" y="16932"/>
                    <a:pt x="9633" y="17003"/>
                  </a:cubicBezTo>
                  <a:cubicBezTo>
                    <a:pt x="9773" y="17093"/>
                    <a:pt x="9873" y="17219"/>
                    <a:pt x="9873" y="17381"/>
                  </a:cubicBezTo>
                  <a:cubicBezTo>
                    <a:pt x="9873" y="17596"/>
                    <a:pt x="9913" y="17614"/>
                    <a:pt x="10133" y="17542"/>
                  </a:cubicBezTo>
                  <a:cubicBezTo>
                    <a:pt x="10232" y="17524"/>
                    <a:pt x="10312" y="17488"/>
                    <a:pt x="10412" y="17452"/>
                  </a:cubicBezTo>
                  <a:cubicBezTo>
                    <a:pt x="10532" y="17399"/>
                    <a:pt x="10552" y="17345"/>
                    <a:pt x="10492" y="17255"/>
                  </a:cubicBezTo>
                  <a:cubicBezTo>
                    <a:pt x="10452" y="17201"/>
                    <a:pt x="10392" y="17147"/>
                    <a:pt x="10372" y="17093"/>
                  </a:cubicBezTo>
                  <a:cubicBezTo>
                    <a:pt x="10312" y="16968"/>
                    <a:pt x="10352" y="16788"/>
                    <a:pt x="10472" y="16698"/>
                  </a:cubicBezTo>
                  <a:cubicBezTo>
                    <a:pt x="10572" y="16626"/>
                    <a:pt x="10672" y="16644"/>
                    <a:pt x="10832" y="16734"/>
                  </a:cubicBezTo>
                  <a:cubicBezTo>
                    <a:pt x="10972" y="16824"/>
                    <a:pt x="11072" y="16932"/>
                    <a:pt x="11092" y="17075"/>
                  </a:cubicBezTo>
                  <a:cubicBezTo>
                    <a:pt x="11112" y="17183"/>
                    <a:pt x="11192" y="17237"/>
                    <a:pt x="11292" y="17201"/>
                  </a:cubicBezTo>
                  <a:cubicBezTo>
                    <a:pt x="11431" y="17165"/>
                    <a:pt x="11571" y="17129"/>
                    <a:pt x="11711" y="17075"/>
                  </a:cubicBezTo>
                  <a:cubicBezTo>
                    <a:pt x="11871" y="17003"/>
                    <a:pt x="11891" y="16968"/>
                    <a:pt x="11831" y="16824"/>
                  </a:cubicBezTo>
                  <a:cubicBezTo>
                    <a:pt x="11811" y="16770"/>
                    <a:pt x="11771" y="16698"/>
                    <a:pt x="11751" y="16644"/>
                  </a:cubicBezTo>
                  <a:cubicBezTo>
                    <a:pt x="11731" y="16519"/>
                    <a:pt x="11771" y="16429"/>
                    <a:pt x="11871" y="16357"/>
                  </a:cubicBezTo>
                  <a:cubicBezTo>
                    <a:pt x="11971" y="16285"/>
                    <a:pt x="12091" y="16267"/>
                    <a:pt x="12211" y="16321"/>
                  </a:cubicBezTo>
                  <a:cubicBezTo>
                    <a:pt x="12351" y="16375"/>
                    <a:pt x="12450" y="16483"/>
                    <a:pt x="12510" y="16591"/>
                  </a:cubicBezTo>
                  <a:cubicBezTo>
                    <a:pt x="12630" y="16824"/>
                    <a:pt x="12630" y="16824"/>
                    <a:pt x="12910" y="16770"/>
                  </a:cubicBezTo>
                  <a:cubicBezTo>
                    <a:pt x="13010" y="16752"/>
                    <a:pt x="13090" y="16716"/>
                    <a:pt x="13190" y="16680"/>
                  </a:cubicBezTo>
                  <a:cubicBezTo>
                    <a:pt x="13290" y="16644"/>
                    <a:pt x="13410" y="16573"/>
                    <a:pt x="13509" y="16537"/>
                  </a:cubicBezTo>
                  <a:cubicBezTo>
                    <a:pt x="13469" y="16465"/>
                    <a:pt x="13430" y="16375"/>
                    <a:pt x="13410" y="16303"/>
                  </a:cubicBezTo>
                  <a:cubicBezTo>
                    <a:pt x="13410" y="16285"/>
                    <a:pt x="13410" y="16285"/>
                    <a:pt x="13390" y="16267"/>
                  </a:cubicBezTo>
                  <a:cubicBezTo>
                    <a:pt x="13350" y="16160"/>
                    <a:pt x="13370" y="16052"/>
                    <a:pt x="13469" y="15962"/>
                  </a:cubicBezTo>
                  <a:cubicBezTo>
                    <a:pt x="13569" y="15872"/>
                    <a:pt x="13709" y="15872"/>
                    <a:pt x="13809" y="15926"/>
                  </a:cubicBezTo>
                  <a:cubicBezTo>
                    <a:pt x="13889" y="15980"/>
                    <a:pt x="13969" y="16052"/>
                    <a:pt x="14029" y="16124"/>
                  </a:cubicBezTo>
                  <a:cubicBezTo>
                    <a:pt x="14169" y="16303"/>
                    <a:pt x="14249" y="16339"/>
                    <a:pt x="14489" y="16285"/>
                  </a:cubicBezTo>
                  <a:cubicBezTo>
                    <a:pt x="14548" y="16267"/>
                    <a:pt x="14608" y="16249"/>
                    <a:pt x="14668" y="16231"/>
                  </a:cubicBezTo>
                  <a:cubicBezTo>
                    <a:pt x="14968" y="16142"/>
                    <a:pt x="14968" y="16142"/>
                    <a:pt x="14908" y="15854"/>
                  </a:cubicBezTo>
                  <a:cubicBezTo>
                    <a:pt x="14908" y="15818"/>
                    <a:pt x="14888" y="15765"/>
                    <a:pt x="14888" y="15729"/>
                  </a:cubicBezTo>
                  <a:cubicBezTo>
                    <a:pt x="14908" y="15477"/>
                    <a:pt x="15148" y="15352"/>
                    <a:pt x="15388" y="15477"/>
                  </a:cubicBezTo>
                  <a:cubicBezTo>
                    <a:pt x="15488" y="15531"/>
                    <a:pt x="15568" y="15603"/>
                    <a:pt x="15608" y="15693"/>
                  </a:cubicBezTo>
                  <a:cubicBezTo>
                    <a:pt x="15727" y="15944"/>
                    <a:pt x="15967" y="15926"/>
                    <a:pt x="16207" y="15872"/>
                  </a:cubicBezTo>
                  <a:cubicBezTo>
                    <a:pt x="16347" y="15836"/>
                    <a:pt x="16387" y="15765"/>
                    <a:pt x="16307" y="15657"/>
                  </a:cubicBezTo>
                  <a:cubicBezTo>
                    <a:pt x="16227" y="15531"/>
                    <a:pt x="16187" y="15388"/>
                    <a:pt x="16227" y="15244"/>
                  </a:cubicBezTo>
                  <a:cubicBezTo>
                    <a:pt x="16287" y="15010"/>
                    <a:pt x="16567" y="14921"/>
                    <a:pt x="16766" y="15064"/>
                  </a:cubicBezTo>
                  <a:cubicBezTo>
                    <a:pt x="16886" y="15154"/>
                    <a:pt x="16986" y="15262"/>
                    <a:pt x="17046" y="15405"/>
                  </a:cubicBezTo>
                  <a:cubicBezTo>
                    <a:pt x="17106" y="15585"/>
                    <a:pt x="17166" y="15621"/>
                    <a:pt x="17366" y="15585"/>
                  </a:cubicBezTo>
                  <a:cubicBezTo>
                    <a:pt x="17526" y="15549"/>
                    <a:pt x="17706" y="15513"/>
                    <a:pt x="17865" y="15459"/>
                  </a:cubicBezTo>
                  <a:cubicBezTo>
                    <a:pt x="17945" y="15441"/>
                    <a:pt x="17985" y="15388"/>
                    <a:pt x="17945" y="15298"/>
                  </a:cubicBezTo>
                  <a:cubicBezTo>
                    <a:pt x="17905" y="15226"/>
                    <a:pt x="17845" y="15136"/>
                    <a:pt x="17825" y="15064"/>
                  </a:cubicBezTo>
                  <a:cubicBezTo>
                    <a:pt x="17785" y="14939"/>
                    <a:pt x="17845" y="14831"/>
                    <a:pt x="17945" y="14741"/>
                  </a:cubicBezTo>
                  <a:cubicBezTo>
                    <a:pt x="18065" y="14651"/>
                    <a:pt x="18165" y="14687"/>
                    <a:pt x="18285" y="14723"/>
                  </a:cubicBezTo>
                  <a:cubicBezTo>
                    <a:pt x="18485" y="14813"/>
                    <a:pt x="18565" y="14957"/>
                    <a:pt x="18605" y="15136"/>
                  </a:cubicBezTo>
                  <a:cubicBezTo>
                    <a:pt x="18625" y="15262"/>
                    <a:pt x="18685" y="15298"/>
                    <a:pt x="18805" y="15262"/>
                  </a:cubicBezTo>
                  <a:cubicBezTo>
                    <a:pt x="19064" y="15190"/>
                    <a:pt x="19324" y="15154"/>
                    <a:pt x="19604" y="15190"/>
                  </a:cubicBezTo>
                  <a:cubicBezTo>
                    <a:pt x="19624" y="15190"/>
                    <a:pt x="19644" y="15190"/>
                    <a:pt x="19684" y="15190"/>
                  </a:cubicBezTo>
                  <a:cubicBezTo>
                    <a:pt x="19983" y="15154"/>
                    <a:pt x="20083" y="14975"/>
                    <a:pt x="19904" y="14741"/>
                  </a:cubicBezTo>
                  <a:cubicBezTo>
                    <a:pt x="19884" y="14705"/>
                    <a:pt x="19844" y="14669"/>
                    <a:pt x="19804" y="14633"/>
                  </a:cubicBezTo>
                  <a:cubicBezTo>
                    <a:pt x="19684" y="14508"/>
                    <a:pt x="19544" y="14364"/>
                    <a:pt x="19424" y="14238"/>
                  </a:cubicBezTo>
                  <a:cubicBezTo>
                    <a:pt x="19284" y="14095"/>
                    <a:pt x="19144" y="13969"/>
                    <a:pt x="18984" y="13825"/>
                  </a:cubicBezTo>
                  <a:cubicBezTo>
                    <a:pt x="18825" y="13682"/>
                    <a:pt x="18665" y="13556"/>
                    <a:pt x="18525" y="13395"/>
                  </a:cubicBezTo>
                  <a:cubicBezTo>
                    <a:pt x="18325" y="13161"/>
                    <a:pt x="18105" y="12928"/>
                    <a:pt x="17845" y="12748"/>
                  </a:cubicBezTo>
                  <a:cubicBezTo>
                    <a:pt x="17746" y="12676"/>
                    <a:pt x="17686" y="12587"/>
                    <a:pt x="17606" y="12515"/>
                  </a:cubicBezTo>
                  <a:cubicBezTo>
                    <a:pt x="17366" y="12281"/>
                    <a:pt x="17146" y="12030"/>
                    <a:pt x="16906" y="11797"/>
                  </a:cubicBezTo>
                  <a:cubicBezTo>
                    <a:pt x="16627" y="11527"/>
                    <a:pt x="16547" y="11527"/>
                    <a:pt x="16227" y="11725"/>
                  </a:cubicBezTo>
                  <a:cubicBezTo>
                    <a:pt x="16087" y="11797"/>
                    <a:pt x="15967" y="11886"/>
                    <a:pt x="15827" y="11958"/>
                  </a:cubicBezTo>
                  <a:cubicBezTo>
                    <a:pt x="15408" y="12156"/>
                    <a:pt x="14968" y="12335"/>
                    <a:pt x="14548" y="12533"/>
                  </a:cubicBezTo>
                  <a:cubicBezTo>
                    <a:pt x="14469" y="12569"/>
                    <a:pt x="14369" y="12622"/>
                    <a:pt x="14289" y="12658"/>
                  </a:cubicBezTo>
                  <a:cubicBezTo>
                    <a:pt x="14129" y="12730"/>
                    <a:pt x="13989" y="12802"/>
                    <a:pt x="13829" y="12874"/>
                  </a:cubicBezTo>
                  <a:cubicBezTo>
                    <a:pt x="13669" y="12946"/>
                    <a:pt x="13489" y="13000"/>
                    <a:pt x="13330" y="13071"/>
                  </a:cubicBezTo>
                  <a:cubicBezTo>
                    <a:pt x="12730" y="13359"/>
                    <a:pt x="12091" y="13448"/>
                    <a:pt x="11431" y="13538"/>
                  </a:cubicBezTo>
                  <a:cubicBezTo>
                    <a:pt x="11052" y="13592"/>
                    <a:pt x="10672" y="13610"/>
                    <a:pt x="10312" y="13718"/>
                  </a:cubicBezTo>
                  <a:cubicBezTo>
                    <a:pt x="9693" y="13897"/>
                    <a:pt x="9074" y="14005"/>
                    <a:pt x="8434" y="14005"/>
                  </a:cubicBezTo>
                  <a:cubicBezTo>
                    <a:pt x="8354" y="14005"/>
                    <a:pt x="8274" y="14023"/>
                    <a:pt x="8174" y="14041"/>
                  </a:cubicBezTo>
                  <a:cubicBezTo>
                    <a:pt x="8035" y="14059"/>
                    <a:pt x="7915" y="14077"/>
                    <a:pt x="7775" y="14113"/>
                  </a:cubicBezTo>
                  <a:cubicBezTo>
                    <a:pt x="7575" y="14149"/>
                    <a:pt x="7395" y="14167"/>
                    <a:pt x="7195" y="14202"/>
                  </a:cubicBezTo>
                  <a:cubicBezTo>
                    <a:pt x="6916" y="14256"/>
                    <a:pt x="6656" y="14328"/>
                    <a:pt x="6376" y="14346"/>
                  </a:cubicBezTo>
                  <a:cubicBezTo>
                    <a:pt x="5797" y="14400"/>
                    <a:pt x="5217" y="14400"/>
                    <a:pt x="4658" y="14328"/>
                  </a:cubicBezTo>
                  <a:cubicBezTo>
                    <a:pt x="4258" y="14274"/>
                    <a:pt x="4138" y="14364"/>
                    <a:pt x="4038" y="14723"/>
                  </a:cubicBezTo>
                  <a:cubicBezTo>
                    <a:pt x="3898" y="15244"/>
                    <a:pt x="3818" y="15765"/>
                    <a:pt x="3798" y="16285"/>
                  </a:cubicBezTo>
                  <a:cubicBezTo>
                    <a:pt x="3778" y="16824"/>
                    <a:pt x="3838" y="17363"/>
                    <a:pt x="3659" y="17901"/>
                  </a:cubicBezTo>
                  <a:cubicBezTo>
                    <a:pt x="3639" y="17955"/>
                    <a:pt x="3639" y="18027"/>
                    <a:pt x="3639" y="18099"/>
                  </a:cubicBezTo>
                  <a:cubicBezTo>
                    <a:pt x="3619" y="18332"/>
                    <a:pt x="3679" y="18422"/>
                    <a:pt x="3918" y="18494"/>
                  </a:cubicBezTo>
                  <a:cubicBezTo>
                    <a:pt x="4098" y="18584"/>
                    <a:pt x="4298" y="18601"/>
                    <a:pt x="4498" y="18619"/>
                  </a:cubicBezTo>
                  <a:close/>
                  <a:moveTo>
                    <a:pt x="4638" y="19248"/>
                  </a:moveTo>
                  <a:cubicBezTo>
                    <a:pt x="4638" y="19230"/>
                    <a:pt x="4638" y="19230"/>
                    <a:pt x="4638" y="19212"/>
                  </a:cubicBezTo>
                  <a:cubicBezTo>
                    <a:pt x="4518" y="19212"/>
                    <a:pt x="4418" y="19212"/>
                    <a:pt x="4298" y="19212"/>
                  </a:cubicBezTo>
                  <a:cubicBezTo>
                    <a:pt x="4118" y="19230"/>
                    <a:pt x="4058" y="19302"/>
                    <a:pt x="4118" y="19463"/>
                  </a:cubicBezTo>
                  <a:cubicBezTo>
                    <a:pt x="4138" y="19517"/>
                    <a:pt x="4158" y="19571"/>
                    <a:pt x="4178" y="19625"/>
                  </a:cubicBezTo>
                  <a:cubicBezTo>
                    <a:pt x="4358" y="19984"/>
                    <a:pt x="4518" y="20325"/>
                    <a:pt x="4698" y="20684"/>
                  </a:cubicBezTo>
                  <a:cubicBezTo>
                    <a:pt x="4798" y="20900"/>
                    <a:pt x="4857" y="20936"/>
                    <a:pt x="5117" y="20882"/>
                  </a:cubicBezTo>
                  <a:cubicBezTo>
                    <a:pt x="5177" y="20864"/>
                    <a:pt x="5237" y="20864"/>
                    <a:pt x="5297" y="20828"/>
                  </a:cubicBezTo>
                  <a:cubicBezTo>
                    <a:pt x="5797" y="20630"/>
                    <a:pt x="6336" y="20559"/>
                    <a:pt x="6856" y="20433"/>
                  </a:cubicBezTo>
                  <a:cubicBezTo>
                    <a:pt x="7595" y="20253"/>
                    <a:pt x="8374" y="20199"/>
                    <a:pt x="9114" y="19966"/>
                  </a:cubicBezTo>
                  <a:cubicBezTo>
                    <a:pt x="9134" y="19966"/>
                    <a:pt x="9153" y="19948"/>
                    <a:pt x="9193" y="19948"/>
                  </a:cubicBezTo>
                  <a:cubicBezTo>
                    <a:pt x="9733" y="19840"/>
                    <a:pt x="10272" y="19715"/>
                    <a:pt x="10792" y="19607"/>
                  </a:cubicBezTo>
                  <a:cubicBezTo>
                    <a:pt x="10832" y="19589"/>
                    <a:pt x="10892" y="19589"/>
                    <a:pt x="10932" y="19571"/>
                  </a:cubicBezTo>
                  <a:cubicBezTo>
                    <a:pt x="11711" y="19338"/>
                    <a:pt x="12490" y="19086"/>
                    <a:pt x="13270" y="18871"/>
                  </a:cubicBezTo>
                  <a:cubicBezTo>
                    <a:pt x="13809" y="18709"/>
                    <a:pt x="14329" y="18530"/>
                    <a:pt x="14868" y="18404"/>
                  </a:cubicBezTo>
                  <a:cubicBezTo>
                    <a:pt x="15508" y="18260"/>
                    <a:pt x="16127" y="18027"/>
                    <a:pt x="16766" y="17865"/>
                  </a:cubicBezTo>
                  <a:cubicBezTo>
                    <a:pt x="17166" y="17758"/>
                    <a:pt x="17546" y="17614"/>
                    <a:pt x="17965" y="17578"/>
                  </a:cubicBezTo>
                  <a:cubicBezTo>
                    <a:pt x="18225" y="17560"/>
                    <a:pt x="18485" y="17470"/>
                    <a:pt x="18745" y="17398"/>
                  </a:cubicBezTo>
                  <a:cubicBezTo>
                    <a:pt x="19104" y="17309"/>
                    <a:pt x="19444" y="17183"/>
                    <a:pt x="19784" y="17093"/>
                  </a:cubicBezTo>
                  <a:cubicBezTo>
                    <a:pt x="20063" y="17021"/>
                    <a:pt x="20343" y="16914"/>
                    <a:pt x="20643" y="16914"/>
                  </a:cubicBezTo>
                  <a:cubicBezTo>
                    <a:pt x="20783" y="16914"/>
                    <a:pt x="20823" y="16860"/>
                    <a:pt x="20783" y="16716"/>
                  </a:cubicBezTo>
                  <a:cubicBezTo>
                    <a:pt x="20723" y="16537"/>
                    <a:pt x="20663" y="16357"/>
                    <a:pt x="20603" y="16178"/>
                  </a:cubicBezTo>
                  <a:cubicBezTo>
                    <a:pt x="20583" y="16106"/>
                    <a:pt x="20543" y="16034"/>
                    <a:pt x="20503" y="15962"/>
                  </a:cubicBezTo>
                  <a:cubicBezTo>
                    <a:pt x="20423" y="15818"/>
                    <a:pt x="20363" y="15783"/>
                    <a:pt x="20183" y="15818"/>
                  </a:cubicBezTo>
                  <a:cubicBezTo>
                    <a:pt x="19983" y="15854"/>
                    <a:pt x="19804" y="15908"/>
                    <a:pt x="19624" y="15962"/>
                  </a:cubicBezTo>
                  <a:cubicBezTo>
                    <a:pt x="19504" y="15980"/>
                    <a:pt x="19384" y="16034"/>
                    <a:pt x="19264" y="16016"/>
                  </a:cubicBezTo>
                  <a:cubicBezTo>
                    <a:pt x="18665" y="16016"/>
                    <a:pt x="18105" y="16124"/>
                    <a:pt x="17526" y="16249"/>
                  </a:cubicBezTo>
                  <a:cubicBezTo>
                    <a:pt x="16806" y="16411"/>
                    <a:pt x="16087" y="16626"/>
                    <a:pt x="15368" y="16788"/>
                  </a:cubicBezTo>
                  <a:cubicBezTo>
                    <a:pt x="14549" y="16986"/>
                    <a:pt x="13769" y="17291"/>
                    <a:pt x="12950" y="17452"/>
                  </a:cubicBezTo>
                  <a:cubicBezTo>
                    <a:pt x="12890" y="17470"/>
                    <a:pt x="12830" y="17488"/>
                    <a:pt x="12770" y="17506"/>
                  </a:cubicBezTo>
                  <a:cubicBezTo>
                    <a:pt x="12111" y="17686"/>
                    <a:pt x="11431" y="17865"/>
                    <a:pt x="10772" y="18045"/>
                  </a:cubicBezTo>
                  <a:cubicBezTo>
                    <a:pt x="10452" y="18135"/>
                    <a:pt x="10133" y="18189"/>
                    <a:pt x="9813" y="18296"/>
                  </a:cubicBezTo>
                  <a:cubicBezTo>
                    <a:pt x="9333" y="18458"/>
                    <a:pt x="8854" y="18548"/>
                    <a:pt x="8354" y="18619"/>
                  </a:cubicBezTo>
                  <a:cubicBezTo>
                    <a:pt x="7995" y="18673"/>
                    <a:pt x="7635" y="18763"/>
                    <a:pt x="7275" y="18835"/>
                  </a:cubicBezTo>
                  <a:cubicBezTo>
                    <a:pt x="7055" y="18889"/>
                    <a:pt x="6836" y="18943"/>
                    <a:pt x="6596" y="18996"/>
                  </a:cubicBezTo>
                  <a:cubicBezTo>
                    <a:pt x="6316" y="19050"/>
                    <a:pt x="6036" y="19086"/>
                    <a:pt x="5757" y="19122"/>
                  </a:cubicBezTo>
                  <a:cubicBezTo>
                    <a:pt x="5377" y="19140"/>
                    <a:pt x="4997" y="19194"/>
                    <a:pt x="4638" y="192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AD418B7-8A69-484C-8BA0-6A3CDA65A896}"/>
                </a:ext>
              </a:extLst>
            </p:cNvPr>
            <p:cNvSpPr/>
            <p:nvPr/>
          </p:nvSpPr>
          <p:spPr>
            <a:xfrm>
              <a:off x="8026399" y="3860800"/>
              <a:ext cx="867239" cy="7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97" extrusionOk="0">
                  <a:moveTo>
                    <a:pt x="6722" y="21496"/>
                  </a:moveTo>
                  <a:cubicBezTo>
                    <a:pt x="5399" y="21531"/>
                    <a:pt x="4329" y="21070"/>
                    <a:pt x="3447" y="20077"/>
                  </a:cubicBezTo>
                  <a:cubicBezTo>
                    <a:pt x="3321" y="19935"/>
                    <a:pt x="3258" y="19758"/>
                    <a:pt x="3195" y="19580"/>
                  </a:cubicBezTo>
                  <a:cubicBezTo>
                    <a:pt x="2943" y="18800"/>
                    <a:pt x="2628" y="18055"/>
                    <a:pt x="2219" y="17346"/>
                  </a:cubicBezTo>
                  <a:cubicBezTo>
                    <a:pt x="2062" y="17062"/>
                    <a:pt x="1936" y="16707"/>
                    <a:pt x="1810" y="16424"/>
                  </a:cubicBezTo>
                  <a:cubicBezTo>
                    <a:pt x="1621" y="15963"/>
                    <a:pt x="1432" y="15501"/>
                    <a:pt x="1274" y="15076"/>
                  </a:cubicBezTo>
                  <a:cubicBezTo>
                    <a:pt x="802" y="13870"/>
                    <a:pt x="330" y="12699"/>
                    <a:pt x="78" y="11423"/>
                  </a:cubicBezTo>
                  <a:cubicBezTo>
                    <a:pt x="46" y="11281"/>
                    <a:pt x="15" y="11174"/>
                    <a:pt x="46" y="11032"/>
                  </a:cubicBezTo>
                  <a:cubicBezTo>
                    <a:pt x="109" y="9720"/>
                    <a:pt x="-48" y="8408"/>
                    <a:pt x="15" y="7131"/>
                  </a:cubicBezTo>
                  <a:cubicBezTo>
                    <a:pt x="46" y="6564"/>
                    <a:pt x="109" y="5996"/>
                    <a:pt x="204" y="5464"/>
                  </a:cubicBezTo>
                  <a:cubicBezTo>
                    <a:pt x="330" y="4755"/>
                    <a:pt x="771" y="4258"/>
                    <a:pt x="1306" y="3939"/>
                  </a:cubicBezTo>
                  <a:cubicBezTo>
                    <a:pt x="1904" y="3584"/>
                    <a:pt x="2565" y="3371"/>
                    <a:pt x="3195" y="3088"/>
                  </a:cubicBezTo>
                  <a:cubicBezTo>
                    <a:pt x="3510" y="2946"/>
                    <a:pt x="3856" y="2804"/>
                    <a:pt x="4171" y="2697"/>
                  </a:cubicBezTo>
                  <a:cubicBezTo>
                    <a:pt x="4927" y="2414"/>
                    <a:pt x="5651" y="2059"/>
                    <a:pt x="6407" y="1846"/>
                  </a:cubicBezTo>
                  <a:cubicBezTo>
                    <a:pt x="7257" y="1633"/>
                    <a:pt x="8076" y="1314"/>
                    <a:pt x="8894" y="1031"/>
                  </a:cubicBezTo>
                  <a:cubicBezTo>
                    <a:pt x="9083" y="960"/>
                    <a:pt x="9272" y="924"/>
                    <a:pt x="9461" y="889"/>
                  </a:cubicBezTo>
                  <a:cubicBezTo>
                    <a:pt x="9807" y="818"/>
                    <a:pt x="10185" y="747"/>
                    <a:pt x="10532" y="676"/>
                  </a:cubicBezTo>
                  <a:cubicBezTo>
                    <a:pt x="10595" y="676"/>
                    <a:pt x="10689" y="640"/>
                    <a:pt x="10752" y="640"/>
                  </a:cubicBezTo>
                  <a:cubicBezTo>
                    <a:pt x="12043" y="605"/>
                    <a:pt x="13271" y="179"/>
                    <a:pt x="14530" y="37"/>
                  </a:cubicBezTo>
                  <a:cubicBezTo>
                    <a:pt x="15318" y="-69"/>
                    <a:pt x="16105" y="73"/>
                    <a:pt x="16892" y="215"/>
                  </a:cubicBezTo>
                  <a:cubicBezTo>
                    <a:pt x="17049" y="250"/>
                    <a:pt x="17270" y="392"/>
                    <a:pt x="17364" y="569"/>
                  </a:cubicBezTo>
                  <a:cubicBezTo>
                    <a:pt x="17679" y="1101"/>
                    <a:pt x="18120" y="1492"/>
                    <a:pt x="18498" y="1988"/>
                  </a:cubicBezTo>
                  <a:cubicBezTo>
                    <a:pt x="18592" y="2130"/>
                    <a:pt x="18687" y="2307"/>
                    <a:pt x="18781" y="2485"/>
                  </a:cubicBezTo>
                  <a:cubicBezTo>
                    <a:pt x="19159" y="3371"/>
                    <a:pt x="19537" y="4294"/>
                    <a:pt x="19915" y="5216"/>
                  </a:cubicBezTo>
                  <a:cubicBezTo>
                    <a:pt x="20072" y="5641"/>
                    <a:pt x="20198" y="6102"/>
                    <a:pt x="20293" y="6599"/>
                  </a:cubicBezTo>
                  <a:cubicBezTo>
                    <a:pt x="20418" y="7237"/>
                    <a:pt x="20450" y="7876"/>
                    <a:pt x="20639" y="8514"/>
                  </a:cubicBezTo>
                  <a:cubicBezTo>
                    <a:pt x="20765" y="8975"/>
                    <a:pt x="20796" y="9507"/>
                    <a:pt x="20859" y="10004"/>
                  </a:cubicBezTo>
                  <a:cubicBezTo>
                    <a:pt x="20954" y="10855"/>
                    <a:pt x="21080" y="11742"/>
                    <a:pt x="21174" y="12593"/>
                  </a:cubicBezTo>
                  <a:cubicBezTo>
                    <a:pt x="21237" y="13125"/>
                    <a:pt x="21300" y="13622"/>
                    <a:pt x="21332" y="14154"/>
                  </a:cubicBezTo>
                  <a:cubicBezTo>
                    <a:pt x="21332" y="14437"/>
                    <a:pt x="21300" y="14757"/>
                    <a:pt x="21237" y="15040"/>
                  </a:cubicBezTo>
                  <a:cubicBezTo>
                    <a:pt x="21174" y="15360"/>
                    <a:pt x="21143" y="15608"/>
                    <a:pt x="21363" y="15892"/>
                  </a:cubicBezTo>
                  <a:cubicBezTo>
                    <a:pt x="21552" y="16140"/>
                    <a:pt x="21552" y="16282"/>
                    <a:pt x="21332" y="16495"/>
                  </a:cubicBezTo>
                  <a:cubicBezTo>
                    <a:pt x="21017" y="16814"/>
                    <a:pt x="20733" y="17168"/>
                    <a:pt x="20293" y="17310"/>
                  </a:cubicBezTo>
                  <a:cubicBezTo>
                    <a:pt x="20041" y="17417"/>
                    <a:pt x="19820" y="17594"/>
                    <a:pt x="19568" y="17700"/>
                  </a:cubicBezTo>
                  <a:cubicBezTo>
                    <a:pt x="18718" y="18162"/>
                    <a:pt x="17837" y="18552"/>
                    <a:pt x="16923" y="18835"/>
                  </a:cubicBezTo>
                  <a:cubicBezTo>
                    <a:pt x="16168" y="19048"/>
                    <a:pt x="15444" y="19367"/>
                    <a:pt x="14719" y="19651"/>
                  </a:cubicBezTo>
                  <a:cubicBezTo>
                    <a:pt x="13932" y="19970"/>
                    <a:pt x="13145" y="20183"/>
                    <a:pt x="12326" y="20396"/>
                  </a:cubicBezTo>
                  <a:cubicBezTo>
                    <a:pt x="12074" y="20467"/>
                    <a:pt x="11823" y="20502"/>
                    <a:pt x="11602" y="20609"/>
                  </a:cubicBezTo>
                  <a:cubicBezTo>
                    <a:pt x="10532" y="20999"/>
                    <a:pt x="9461" y="21318"/>
                    <a:pt x="8328" y="21354"/>
                  </a:cubicBezTo>
                  <a:cubicBezTo>
                    <a:pt x="7761" y="21283"/>
                    <a:pt x="7225" y="21425"/>
                    <a:pt x="6722" y="21496"/>
                  </a:cubicBezTo>
                  <a:close/>
                  <a:moveTo>
                    <a:pt x="1148" y="7805"/>
                  </a:moveTo>
                  <a:cubicBezTo>
                    <a:pt x="1117" y="7805"/>
                    <a:pt x="1117" y="7805"/>
                    <a:pt x="1148" y="7805"/>
                  </a:cubicBezTo>
                  <a:cubicBezTo>
                    <a:pt x="1148" y="8230"/>
                    <a:pt x="1148" y="8692"/>
                    <a:pt x="1180" y="9117"/>
                  </a:cubicBezTo>
                  <a:cubicBezTo>
                    <a:pt x="1274" y="9897"/>
                    <a:pt x="1337" y="10678"/>
                    <a:pt x="1558" y="11423"/>
                  </a:cubicBezTo>
                  <a:cubicBezTo>
                    <a:pt x="1841" y="12416"/>
                    <a:pt x="2093" y="13409"/>
                    <a:pt x="2376" y="14402"/>
                  </a:cubicBezTo>
                  <a:cubicBezTo>
                    <a:pt x="2471" y="14721"/>
                    <a:pt x="2660" y="15005"/>
                    <a:pt x="2754" y="15360"/>
                  </a:cubicBezTo>
                  <a:cubicBezTo>
                    <a:pt x="3006" y="16211"/>
                    <a:pt x="3447" y="16956"/>
                    <a:pt x="3793" y="17771"/>
                  </a:cubicBezTo>
                  <a:cubicBezTo>
                    <a:pt x="3856" y="17913"/>
                    <a:pt x="3951" y="18055"/>
                    <a:pt x="4077" y="18197"/>
                  </a:cubicBezTo>
                  <a:cubicBezTo>
                    <a:pt x="4297" y="18445"/>
                    <a:pt x="4486" y="18729"/>
                    <a:pt x="4581" y="19048"/>
                  </a:cubicBezTo>
                  <a:cubicBezTo>
                    <a:pt x="4675" y="19367"/>
                    <a:pt x="4864" y="19545"/>
                    <a:pt x="5147" y="19687"/>
                  </a:cubicBezTo>
                  <a:cubicBezTo>
                    <a:pt x="5683" y="19935"/>
                    <a:pt x="6218" y="20077"/>
                    <a:pt x="6785" y="20006"/>
                  </a:cubicBezTo>
                  <a:cubicBezTo>
                    <a:pt x="7414" y="19970"/>
                    <a:pt x="8013" y="19864"/>
                    <a:pt x="8611" y="19722"/>
                  </a:cubicBezTo>
                  <a:cubicBezTo>
                    <a:pt x="9335" y="19580"/>
                    <a:pt x="10028" y="19367"/>
                    <a:pt x="10752" y="19155"/>
                  </a:cubicBezTo>
                  <a:cubicBezTo>
                    <a:pt x="11917" y="18800"/>
                    <a:pt x="13113" y="18445"/>
                    <a:pt x="14278" y="18091"/>
                  </a:cubicBezTo>
                  <a:cubicBezTo>
                    <a:pt x="14782" y="17913"/>
                    <a:pt x="15286" y="17700"/>
                    <a:pt x="15821" y="17488"/>
                  </a:cubicBezTo>
                  <a:cubicBezTo>
                    <a:pt x="16829" y="17097"/>
                    <a:pt x="17837" y="16707"/>
                    <a:pt x="18844" y="16317"/>
                  </a:cubicBezTo>
                  <a:cubicBezTo>
                    <a:pt x="19002" y="16246"/>
                    <a:pt x="19190" y="16211"/>
                    <a:pt x="19316" y="16069"/>
                  </a:cubicBezTo>
                  <a:cubicBezTo>
                    <a:pt x="19442" y="15963"/>
                    <a:pt x="19600" y="15821"/>
                    <a:pt x="19663" y="15643"/>
                  </a:cubicBezTo>
                  <a:cubicBezTo>
                    <a:pt x="19820" y="15147"/>
                    <a:pt x="20041" y="14615"/>
                    <a:pt x="19852" y="14047"/>
                  </a:cubicBezTo>
                  <a:cubicBezTo>
                    <a:pt x="19789" y="13905"/>
                    <a:pt x="19820" y="13693"/>
                    <a:pt x="19820" y="13515"/>
                  </a:cubicBezTo>
                  <a:cubicBezTo>
                    <a:pt x="19789" y="12699"/>
                    <a:pt x="19789" y="11848"/>
                    <a:pt x="19757" y="11032"/>
                  </a:cubicBezTo>
                  <a:cubicBezTo>
                    <a:pt x="19757" y="10855"/>
                    <a:pt x="19726" y="10678"/>
                    <a:pt x="19694" y="10500"/>
                  </a:cubicBezTo>
                  <a:cubicBezTo>
                    <a:pt x="19411" y="8869"/>
                    <a:pt x="19159" y="7237"/>
                    <a:pt x="18750" y="5641"/>
                  </a:cubicBezTo>
                  <a:cubicBezTo>
                    <a:pt x="18655" y="5287"/>
                    <a:pt x="18529" y="4932"/>
                    <a:pt x="18435" y="4577"/>
                  </a:cubicBezTo>
                  <a:cubicBezTo>
                    <a:pt x="18277" y="3903"/>
                    <a:pt x="17868" y="3407"/>
                    <a:pt x="17585" y="2804"/>
                  </a:cubicBezTo>
                  <a:cubicBezTo>
                    <a:pt x="17301" y="2272"/>
                    <a:pt x="16923" y="1917"/>
                    <a:pt x="16325" y="1953"/>
                  </a:cubicBezTo>
                  <a:cubicBezTo>
                    <a:pt x="15916" y="1953"/>
                    <a:pt x="15506" y="1882"/>
                    <a:pt x="15129" y="1846"/>
                  </a:cubicBezTo>
                  <a:cubicBezTo>
                    <a:pt x="14499" y="1811"/>
                    <a:pt x="13838" y="1740"/>
                    <a:pt x="13208" y="1775"/>
                  </a:cubicBezTo>
                  <a:cubicBezTo>
                    <a:pt x="12074" y="1846"/>
                    <a:pt x="10941" y="2059"/>
                    <a:pt x="9807" y="2236"/>
                  </a:cubicBezTo>
                  <a:cubicBezTo>
                    <a:pt x="8863" y="2414"/>
                    <a:pt x="7950" y="2733"/>
                    <a:pt x="7068" y="3017"/>
                  </a:cubicBezTo>
                  <a:cubicBezTo>
                    <a:pt x="6407" y="3229"/>
                    <a:pt x="5809" y="3549"/>
                    <a:pt x="5147" y="3797"/>
                  </a:cubicBezTo>
                  <a:cubicBezTo>
                    <a:pt x="4990" y="3868"/>
                    <a:pt x="4832" y="3939"/>
                    <a:pt x="4644" y="3974"/>
                  </a:cubicBezTo>
                  <a:cubicBezTo>
                    <a:pt x="3762" y="4116"/>
                    <a:pt x="2975" y="4542"/>
                    <a:pt x="2188" y="4967"/>
                  </a:cubicBezTo>
                  <a:cubicBezTo>
                    <a:pt x="1967" y="5074"/>
                    <a:pt x="1778" y="5287"/>
                    <a:pt x="1621" y="5535"/>
                  </a:cubicBezTo>
                  <a:cubicBezTo>
                    <a:pt x="1306" y="6067"/>
                    <a:pt x="1054" y="6634"/>
                    <a:pt x="1148" y="7308"/>
                  </a:cubicBezTo>
                  <a:cubicBezTo>
                    <a:pt x="1148" y="7486"/>
                    <a:pt x="1148" y="7663"/>
                    <a:pt x="1148" y="78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5FC22A1C-1AE8-45FD-AF3D-D72F2B3E16F3}"/>
                </a:ext>
              </a:extLst>
            </p:cNvPr>
            <p:cNvSpPr/>
            <p:nvPr/>
          </p:nvSpPr>
          <p:spPr>
            <a:xfrm>
              <a:off x="8635999" y="4800599"/>
              <a:ext cx="51800" cy="5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19934" extrusionOk="0">
                  <a:moveTo>
                    <a:pt x="0" y="10184"/>
                  </a:moveTo>
                  <a:cubicBezTo>
                    <a:pt x="502" y="5488"/>
                    <a:pt x="1507" y="2671"/>
                    <a:pt x="5023" y="793"/>
                  </a:cubicBezTo>
                  <a:cubicBezTo>
                    <a:pt x="8540" y="-616"/>
                    <a:pt x="12056" y="-147"/>
                    <a:pt x="14568" y="2201"/>
                  </a:cubicBezTo>
                  <a:cubicBezTo>
                    <a:pt x="16577" y="4080"/>
                    <a:pt x="19089" y="6427"/>
                    <a:pt x="20093" y="8775"/>
                  </a:cubicBezTo>
                  <a:cubicBezTo>
                    <a:pt x="21600" y="13001"/>
                    <a:pt x="18586" y="17697"/>
                    <a:pt x="14568" y="19106"/>
                  </a:cubicBezTo>
                  <a:cubicBezTo>
                    <a:pt x="10047" y="20984"/>
                    <a:pt x="5023" y="19575"/>
                    <a:pt x="2512" y="15819"/>
                  </a:cubicBezTo>
                  <a:cubicBezTo>
                    <a:pt x="1507" y="13941"/>
                    <a:pt x="503" y="11593"/>
                    <a:pt x="0" y="1018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E11772B8-62A8-4283-B2F0-1B297C0F75FD}"/>
                </a:ext>
              </a:extLst>
            </p:cNvPr>
            <p:cNvSpPr/>
            <p:nvPr/>
          </p:nvSpPr>
          <p:spPr>
            <a:xfrm>
              <a:off x="8458199" y="4851399"/>
              <a:ext cx="50255" cy="5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0500" extrusionOk="0">
                  <a:moveTo>
                    <a:pt x="20350" y="10828"/>
                  </a:moveTo>
                  <a:cubicBezTo>
                    <a:pt x="20350" y="14584"/>
                    <a:pt x="16236" y="19280"/>
                    <a:pt x="12121" y="20219"/>
                  </a:cubicBezTo>
                  <a:cubicBezTo>
                    <a:pt x="8521" y="21158"/>
                    <a:pt x="5436" y="19749"/>
                    <a:pt x="2864" y="15993"/>
                  </a:cubicBezTo>
                  <a:cubicBezTo>
                    <a:pt x="293" y="12236"/>
                    <a:pt x="-1250" y="8480"/>
                    <a:pt x="1321" y="3784"/>
                  </a:cubicBezTo>
                  <a:cubicBezTo>
                    <a:pt x="2864" y="1906"/>
                    <a:pt x="4407" y="28"/>
                    <a:pt x="6979" y="28"/>
                  </a:cubicBezTo>
                  <a:cubicBezTo>
                    <a:pt x="12636" y="-442"/>
                    <a:pt x="19836" y="5193"/>
                    <a:pt x="20350" y="108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38FFE182-D4E0-450C-A09A-746F8A75519B}"/>
                </a:ext>
              </a:extLst>
            </p:cNvPr>
            <p:cNvSpPr/>
            <p:nvPr/>
          </p:nvSpPr>
          <p:spPr>
            <a:xfrm>
              <a:off x="8737599" y="4775199"/>
              <a:ext cx="52723" cy="5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1" h="20921" extrusionOk="0">
                  <a:moveTo>
                    <a:pt x="9885" y="20921"/>
                  </a:moveTo>
                  <a:cubicBezTo>
                    <a:pt x="6735" y="20921"/>
                    <a:pt x="3585" y="19448"/>
                    <a:pt x="1785" y="16012"/>
                  </a:cubicBezTo>
                  <a:cubicBezTo>
                    <a:pt x="-15" y="12085"/>
                    <a:pt x="-915" y="8157"/>
                    <a:pt x="1335" y="3739"/>
                  </a:cubicBezTo>
                  <a:cubicBezTo>
                    <a:pt x="2685" y="794"/>
                    <a:pt x="6285" y="-679"/>
                    <a:pt x="8985" y="303"/>
                  </a:cubicBezTo>
                  <a:cubicBezTo>
                    <a:pt x="13035" y="1285"/>
                    <a:pt x="15735" y="4230"/>
                    <a:pt x="17535" y="8157"/>
                  </a:cubicBezTo>
                  <a:cubicBezTo>
                    <a:pt x="20685" y="15030"/>
                    <a:pt x="17085" y="20921"/>
                    <a:pt x="9885" y="209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B8399B99-FE91-44F5-A06A-4C8B1E15B8BB}"/>
                </a:ext>
              </a:extLst>
            </p:cNvPr>
            <p:cNvSpPr/>
            <p:nvPr/>
          </p:nvSpPr>
          <p:spPr>
            <a:xfrm>
              <a:off x="8928100" y="4648199"/>
              <a:ext cx="49915" cy="5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0292" extrusionOk="0">
                  <a:moveTo>
                    <a:pt x="43" y="9660"/>
                  </a:moveTo>
                  <a:cubicBezTo>
                    <a:pt x="43" y="5340"/>
                    <a:pt x="2615" y="1500"/>
                    <a:pt x="6215" y="540"/>
                  </a:cubicBezTo>
                  <a:cubicBezTo>
                    <a:pt x="10329" y="-900"/>
                    <a:pt x="14958" y="540"/>
                    <a:pt x="17529" y="4860"/>
                  </a:cubicBezTo>
                  <a:cubicBezTo>
                    <a:pt x="19586" y="7740"/>
                    <a:pt x="21129" y="11100"/>
                    <a:pt x="19586" y="14460"/>
                  </a:cubicBezTo>
                  <a:cubicBezTo>
                    <a:pt x="17529" y="18780"/>
                    <a:pt x="13929" y="20700"/>
                    <a:pt x="9301" y="20220"/>
                  </a:cubicBezTo>
                  <a:cubicBezTo>
                    <a:pt x="3643" y="19260"/>
                    <a:pt x="-471" y="14940"/>
                    <a:pt x="43" y="96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727C950-6ABE-428C-9194-F560D5FB3FA5}"/>
                </a:ext>
              </a:extLst>
            </p:cNvPr>
            <p:cNvSpPr/>
            <p:nvPr/>
          </p:nvSpPr>
          <p:spPr>
            <a:xfrm>
              <a:off x="8369300" y="4876800"/>
              <a:ext cx="52076" cy="5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0399" extrusionOk="0">
                  <a:moveTo>
                    <a:pt x="10747" y="20399"/>
                  </a:moveTo>
                  <a:cubicBezTo>
                    <a:pt x="6051" y="20399"/>
                    <a:pt x="3234" y="18926"/>
                    <a:pt x="1355" y="14999"/>
                  </a:cubicBezTo>
                  <a:cubicBezTo>
                    <a:pt x="-523" y="11072"/>
                    <a:pt x="-523" y="6653"/>
                    <a:pt x="1825" y="3217"/>
                  </a:cubicBezTo>
                  <a:cubicBezTo>
                    <a:pt x="4173" y="-219"/>
                    <a:pt x="8399" y="-1201"/>
                    <a:pt x="11686" y="1744"/>
                  </a:cubicBezTo>
                  <a:cubicBezTo>
                    <a:pt x="14033" y="3708"/>
                    <a:pt x="15912" y="6163"/>
                    <a:pt x="17321" y="8126"/>
                  </a:cubicBezTo>
                  <a:cubicBezTo>
                    <a:pt x="21077" y="13526"/>
                    <a:pt x="19199" y="18926"/>
                    <a:pt x="13094" y="20399"/>
                  </a:cubicBezTo>
                  <a:cubicBezTo>
                    <a:pt x="12156" y="19908"/>
                    <a:pt x="11216" y="19908"/>
                    <a:pt x="10747" y="203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EAA40766-7A22-4326-B0C0-CDEC86109FFC}"/>
                </a:ext>
              </a:extLst>
            </p:cNvPr>
            <p:cNvSpPr/>
            <p:nvPr/>
          </p:nvSpPr>
          <p:spPr>
            <a:xfrm>
              <a:off x="8280400" y="4902200"/>
              <a:ext cx="51145" cy="5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0880" extrusionOk="0">
                  <a:moveTo>
                    <a:pt x="10094" y="20880"/>
                  </a:moveTo>
                  <a:cubicBezTo>
                    <a:pt x="3061" y="20880"/>
                    <a:pt x="-455" y="17280"/>
                    <a:pt x="47" y="9566"/>
                  </a:cubicBezTo>
                  <a:cubicBezTo>
                    <a:pt x="47" y="8023"/>
                    <a:pt x="549" y="6480"/>
                    <a:pt x="1052" y="4937"/>
                  </a:cubicBezTo>
                  <a:cubicBezTo>
                    <a:pt x="2057" y="823"/>
                    <a:pt x="4568" y="-720"/>
                    <a:pt x="8587" y="309"/>
                  </a:cubicBezTo>
                  <a:cubicBezTo>
                    <a:pt x="11601" y="1337"/>
                    <a:pt x="14112" y="2880"/>
                    <a:pt x="16624" y="4937"/>
                  </a:cubicBezTo>
                  <a:cubicBezTo>
                    <a:pt x="19638" y="7509"/>
                    <a:pt x="21145" y="10594"/>
                    <a:pt x="19638" y="15223"/>
                  </a:cubicBezTo>
                  <a:cubicBezTo>
                    <a:pt x="18131" y="18823"/>
                    <a:pt x="14615" y="20880"/>
                    <a:pt x="10094" y="208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EF39EF67-E1F3-4E81-A55C-6F114A4444D7}"/>
                </a:ext>
              </a:extLst>
            </p:cNvPr>
            <p:cNvSpPr/>
            <p:nvPr/>
          </p:nvSpPr>
          <p:spPr>
            <a:xfrm>
              <a:off x="8458199" y="4787899"/>
              <a:ext cx="48692" cy="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7" h="19245" extrusionOk="0">
                  <a:moveTo>
                    <a:pt x="9929" y="19245"/>
                  </a:moveTo>
                  <a:cubicBezTo>
                    <a:pt x="3243" y="19245"/>
                    <a:pt x="-871" y="13845"/>
                    <a:pt x="157" y="7463"/>
                  </a:cubicBezTo>
                  <a:cubicBezTo>
                    <a:pt x="1186" y="100"/>
                    <a:pt x="7872" y="-2355"/>
                    <a:pt x="14043" y="2554"/>
                  </a:cubicBezTo>
                  <a:cubicBezTo>
                    <a:pt x="14557" y="3045"/>
                    <a:pt x="15586" y="3536"/>
                    <a:pt x="16100" y="4518"/>
                  </a:cubicBezTo>
                  <a:cubicBezTo>
                    <a:pt x="18672" y="7463"/>
                    <a:pt x="20729" y="10409"/>
                    <a:pt x="19186" y="14336"/>
                  </a:cubicBezTo>
                  <a:cubicBezTo>
                    <a:pt x="17643" y="18263"/>
                    <a:pt x="13529" y="18754"/>
                    <a:pt x="9929" y="192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FEF70697-EE6A-45AD-9982-D52B97C7AAAD}"/>
                </a:ext>
              </a:extLst>
            </p:cNvPr>
            <p:cNvSpPr/>
            <p:nvPr/>
          </p:nvSpPr>
          <p:spPr>
            <a:xfrm>
              <a:off x="8547100" y="4762500"/>
              <a:ext cx="52042" cy="4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2" h="20609" extrusionOk="0">
                  <a:moveTo>
                    <a:pt x="10473" y="20609"/>
                  </a:moveTo>
                  <a:cubicBezTo>
                    <a:pt x="2201" y="20609"/>
                    <a:pt x="-2395" y="11514"/>
                    <a:pt x="1282" y="4125"/>
                  </a:cubicBezTo>
                  <a:cubicBezTo>
                    <a:pt x="2201" y="2420"/>
                    <a:pt x="4039" y="714"/>
                    <a:pt x="5877" y="146"/>
                  </a:cubicBezTo>
                  <a:cubicBezTo>
                    <a:pt x="10933" y="-991"/>
                    <a:pt x="17367" y="4693"/>
                    <a:pt x="18746" y="10946"/>
                  </a:cubicBezTo>
                  <a:cubicBezTo>
                    <a:pt x="19205" y="14356"/>
                    <a:pt x="17826" y="18335"/>
                    <a:pt x="15069" y="19472"/>
                  </a:cubicBezTo>
                  <a:cubicBezTo>
                    <a:pt x="13231" y="20041"/>
                    <a:pt x="11392" y="20609"/>
                    <a:pt x="10473" y="206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7BFDE87E-F294-4C90-91A8-1178A47768CF}"/>
                </a:ext>
              </a:extLst>
            </p:cNvPr>
            <p:cNvSpPr/>
            <p:nvPr/>
          </p:nvSpPr>
          <p:spPr>
            <a:xfrm>
              <a:off x="8648699" y="4724400"/>
              <a:ext cx="47826" cy="5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756" extrusionOk="0">
                  <a:moveTo>
                    <a:pt x="568" y="9086"/>
                  </a:moveTo>
                  <a:cubicBezTo>
                    <a:pt x="1137" y="7505"/>
                    <a:pt x="1137" y="5925"/>
                    <a:pt x="1705" y="3818"/>
                  </a:cubicBezTo>
                  <a:cubicBezTo>
                    <a:pt x="2842" y="657"/>
                    <a:pt x="5684" y="-397"/>
                    <a:pt x="9095" y="130"/>
                  </a:cubicBezTo>
                  <a:cubicBezTo>
                    <a:pt x="14779" y="1183"/>
                    <a:pt x="18758" y="4871"/>
                    <a:pt x="21032" y="9613"/>
                  </a:cubicBezTo>
                  <a:cubicBezTo>
                    <a:pt x="21600" y="11193"/>
                    <a:pt x="21600" y="14354"/>
                    <a:pt x="20463" y="15935"/>
                  </a:cubicBezTo>
                  <a:cubicBezTo>
                    <a:pt x="18758" y="19096"/>
                    <a:pt x="11937" y="21203"/>
                    <a:pt x="7390" y="20676"/>
                  </a:cubicBezTo>
                  <a:cubicBezTo>
                    <a:pt x="3410" y="19622"/>
                    <a:pt x="568" y="16988"/>
                    <a:pt x="0" y="12247"/>
                  </a:cubicBezTo>
                  <a:cubicBezTo>
                    <a:pt x="568" y="11720"/>
                    <a:pt x="568" y="10666"/>
                    <a:pt x="568" y="90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546C2A94-95C7-4EEB-A1F9-1FBAFA792610}"/>
                </a:ext>
              </a:extLst>
            </p:cNvPr>
            <p:cNvSpPr/>
            <p:nvPr/>
          </p:nvSpPr>
          <p:spPr>
            <a:xfrm>
              <a:off x="8204200" y="4927600"/>
              <a:ext cx="48830" cy="4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5" h="21195" extrusionOk="0">
                  <a:moveTo>
                    <a:pt x="10219" y="21195"/>
                  </a:moveTo>
                  <a:cubicBezTo>
                    <a:pt x="7273" y="21195"/>
                    <a:pt x="3837" y="20115"/>
                    <a:pt x="2364" y="16335"/>
                  </a:cubicBezTo>
                  <a:cubicBezTo>
                    <a:pt x="892" y="12015"/>
                    <a:pt x="-1563" y="7695"/>
                    <a:pt x="1382" y="3375"/>
                  </a:cubicBezTo>
                  <a:cubicBezTo>
                    <a:pt x="2855" y="675"/>
                    <a:pt x="5310" y="-405"/>
                    <a:pt x="8255" y="135"/>
                  </a:cubicBezTo>
                  <a:cubicBezTo>
                    <a:pt x="13655" y="1215"/>
                    <a:pt x="17092" y="5535"/>
                    <a:pt x="18564" y="10935"/>
                  </a:cubicBezTo>
                  <a:cubicBezTo>
                    <a:pt x="20037" y="16335"/>
                    <a:pt x="16109" y="21195"/>
                    <a:pt x="10219" y="2119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18CBF4E1-45A5-4601-821E-0344DD313AA3}"/>
                </a:ext>
              </a:extLst>
            </p:cNvPr>
            <p:cNvSpPr/>
            <p:nvPr/>
          </p:nvSpPr>
          <p:spPr>
            <a:xfrm>
              <a:off x="8851900" y="4660900"/>
              <a:ext cx="47912" cy="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0023" extrusionOk="0">
                  <a:moveTo>
                    <a:pt x="0" y="8820"/>
                  </a:moveTo>
                  <a:cubicBezTo>
                    <a:pt x="1080" y="6472"/>
                    <a:pt x="1620" y="4125"/>
                    <a:pt x="2700" y="2246"/>
                  </a:cubicBezTo>
                  <a:cubicBezTo>
                    <a:pt x="3780" y="368"/>
                    <a:pt x="5940" y="-571"/>
                    <a:pt x="8640" y="368"/>
                  </a:cubicBezTo>
                  <a:cubicBezTo>
                    <a:pt x="12960" y="1307"/>
                    <a:pt x="16740" y="3186"/>
                    <a:pt x="18900" y="6942"/>
                  </a:cubicBezTo>
                  <a:cubicBezTo>
                    <a:pt x="21600" y="11168"/>
                    <a:pt x="20520" y="15394"/>
                    <a:pt x="16200" y="18212"/>
                  </a:cubicBezTo>
                  <a:cubicBezTo>
                    <a:pt x="11880" y="21029"/>
                    <a:pt x="7020" y="20559"/>
                    <a:pt x="4320" y="16803"/>
                  </a:cubicBezTo>
                  <a:cubicBezTo>
                    <a:pt x="2160" y="14455"/>
                    <a:pt x="1080" y="11638"/>
                    <a:pt x="0" y="88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23186C41-4453-4694-B759-33F4437F503C}"/>
                </a:ext>
              </a:extLst>
            </p:cNvPr>
            <p:cNvSpPr/>
            <p:nvPr/>
          </p:nvSpPr>
          <p:spPr>
            <a:xfrm>
              <a:off x="8750299" y="4698999"/>
              <a:ext cx="48428" cy="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18285" extrusionOk="0">
                  <a:moveTo>
                    <a:pt x="0" y="7921"/>
                  </a:moveTo>
                  <a:cubicBezTo>
                    <a:pt x="0" y="2971"/>
                    <a:pt x="4320" y="-2429"/>
                    <a:pt x="11880" y="1171"/>
                  </a:cubicBezTo>
                  <a:cubicBezTo>
                    <a:pt x="14040" y="2071"/>
                    <a:pt x="15660" y="3421"/>
                    <a:pt x="17280" y="4771"/>
                  </a:cubicBezTo>
                  <a:cubicBezTo>
                    <a:pt x="21600" y="8371"/>
                    <a:pt x="21600" y="12421"/>
                    <a:pt x="17820" y="16021"/>
                  </a:cubicBezTo>
                  <a:cubicBezTo>
                    <a:pt x="14580" y="18721"/>
                    <a:pt x="9180" y="19171"/>
                    <a:pt x="5400" y="16471"/>
                  </a:cubicBezTo>
                  <a:cubicBezTo>
                    <a:pt x="1080" y="13771"/>
                    <a:pt x="0" y="11071"/>
                    <a:pt x="0" y="79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E70F43C9-2F9D-4FCD-9DD9-4C121658F474}"/>
                </a:ext>
              </a:extLst>
            </p:cNvPr>
            <p:cNvSpPr/>
            <p:nvPr/>
          </p:nvSpPr>
          <p:spPr>
            <a:xfrm>
              <a:off x="8826500" y="4762500"/>
              <a:ext cx="48358" cy="4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111" extrusionOk="0">
                  <a:moveTo>
                    <a:pt x="8903" y="0"/>
                  </a:moveTo>
                  <a:cubicBezTo>
                    <a:pt x="14996" y="0"/>
                    <a:pt x="21088" y="6480"/>
                    <a:pt x="21088" y="12420"/>
                  </a:cubicBezTo>
                  <a:cubicBezTo>
                    <a:pt x="21088" y="17820"/>
                    <a:pt x="16657" y="21600"/>
                    <a:pt x="11119" y="21060"/>
                  </a:cubicBezTo>
                  <a:cubicBezTo>
                    <a:pt x="5580" y="21060"/>
                    <a:pt x="42" y="16200"/>
                    <a:pt x="42" y="11340"/>
                  </a:cubicBezTo>
                  <a:cubicBezTo>
                    <a:pt x="-512" y="5940"/>
                    <a:pt x="4473" y="0"/>
                    <a:pt x="890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BCC41F75-11E1-430E-9265-9604BD459E06}"/>
                </a:ext>
              </a:extLst>
            </p:cNvPr>
            <p:cNvSpPr/>
            <p:nvPr/>
          </p:nvSpPr>
          <p:spPr>
            <a:xfrm>
              <a:off x="8559800" y="4838699"/>
              <a:ext cx="46444" cy="4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19457" extrusionOk="0">
                  <a:moveTo>
                    <a:pt x="20254" y="12498"/>
                  </a:moveTo>
                  <a:cubicBezTo>
                    <a:pt x="19146" y="14507"/>
                    <a:pt x="18593" y="17019"/>
                    <a:pt x="16377" y="18526"/>
                  </a:cubicBezTo>
                  <a:cubicBezTo>
                    <a:pt x="13608" y="20535"/>
                    <a:pt x="6962" y="19028"/>
                    <a:pt x="4192" y="16516"/>
                  </a:cubicBezTo>
                  <a:cubicBezTo>
                    <a:pt x="3085" y="15009"/>
                    <a:pt x="1977" y="13502"/>
                    <a:pt x="870" y="11995"/>
                  </a:cubicBezTo>
                  <a:cubicBezTo>
                    <a:pt x="-1346" y="6470"/>
                    <a:pt x="870" y="1949"/>
                    <a:pt x="5300" y="442"/>
                  </a:cubicBezTo>
                  <a:cubicBezTo>
                    <a:pt x="9731" y="-1065"/>
                    <a:pt x="15823" y="1447"/>
                    <a:pt x="18038" y="5465"/>
                  </a:cubicBezTo>
                  <a:cubicBezTo>
                    <a:pt x="19147" y="7474"/>
                    <a:pt x="19700" y="9986"/>
                    <a:pt x="20254" y="1249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54A53BA7-44FF-4901-9AAD-70F420499B4D}"/>
                </a:ext>
              </a:extLst>
            </p:cNvPr>
            <p:cNvSpPr/>
            <p:nvPr/>
          </p:nvSpPr>
          <p:spPr>
            <a:xfrm>
              <a:off x="8343900" y="4800600"/>
              <a:ext cx="50437" cy="4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19989" extrusionOk="0">
                  <a:moveTo>
                    <a:pt x="11867" y="19858"/>
                  </a:moveTo>
                  <a:cubicBezTo>
                    <a:pt x="4153" y="19858"/>
                    <a:pt x="-476" y="14998"/>
                    <a:pt x="38" y="7438"/>
                  </a:cubicBezTo>
                  <a:cubicBezTo>
                    <a:pt x="553" y="2038"/>
                    <a:pt x="4667" y="-1202"/>
                    <a:pt x="9810" y="418"/>
                  </a:cubicBezTo>
                  <a:cubicBezTo>
                    <a:pt x="12381" y="1498"/>
                    <a:pt x="15467" y="3658"/>
                    <a:pt x="17524" y="5818"/>
                  </a:cubicBezTo>
                  <a:cubicBezTo>
                    <a:pt x="20610" y="8518"/>
                    <a:pt x="21124" y="12838"/>
                    <a:pt x="19581" y="15538"/>
                  </a:cubicBezTo>
                  <a:cubicBezTo>
                    <a:pt x="18038" y="19318"/>
                    <a:pt x="15467" y="20398"/>
                    <a:pt x="11867" y="1985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EBF4931E-D228-4215-9BFF-7508B9BA13CE}"/>
                </a:ext>
              </a:extLst>
            </p:cNvPr>
            <p:cNvSpPr/>
            <p:nvPr/>
          </p:nvSpPr>
          <p:spPr>
            <a:xfrm>
              <a:off x="8991599" y="4711700"/>
              <a:ext cx="43658" cy="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19265" extrusionOk="0">
                  <a:moveTo>
                    <a:pt x="0" y="8749"/>
                  </a:moveTo>
                  <a:cubicBezTo>
                    <a:pt x="0" y="5462"/>
                    <a:pt x="0" y="2175"/>
                    <a:pt x="3503" y="766"/>
                  </a:cubicBezTo>
                  <a:cubicBezTo>
                    <a:pt x="7589" y="-1112"/>
                    <a:pt x="11092" y="766"/>
                    <a:pt x="14011" y="3114"/>
                  </a:cubicBezTo>
                  <a:cubicBezTo>
                    <a:pt x="15762" y="4523"/>
                    <a:pt x="17513" y="5932"/>
                    <a:pt x="18681" y="7810"/>
                  </a:cubicBezTo>
                  <a:cubicBezTo>
                    <a:pt x="21600" y="12505"/>
                    <a:pt x="19849" y="16732"/>
                    <a:pt x="14011" y="18610"/>
                  </a:cubicBezTo>
                  <a:cubicBezTo>
                    <a:pt x="8757" y="20488"/>
                    <a:pt x="2919" y="18140"/>
                    <a:pt x="1167" y="13914"/>
                  </a:cubicBezTo>
                  <a:cubicBezTo>
                    <a:pt x="584" y="11566"/>
                    <a:pt x="584" y="9688"/>
                    <a:pt x="0" y="87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0ECF9C8-37A7-44AD-AC77-1267D3A4BF7C}"/>
                </a:ext>
              </a:extLst>
            </p:cNvPr>
            <p:cNvSpPr/>
            <p:nvPr/>
          </p:nvSpPr>
          <p:spPr>
            <a:xfrm>
              <a:off x="8267700" y="4826000"/>
              <a:ext cx="47095" cy="4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20130" extrusionOk="0">
                  <a:moveTo>
                    <a:pt x="11255" y="20130"/>
                  </a:moveTo>
                  <a:cubicBezTo>
                    <a:pt x="3541" y="20130"/>
                    <a:pt x="-1602" y="14130"/>
                    <a:pt x="455" y="6330"/>
                  </a:cubicBezTo>
                  <a:cubicBezTo>
                    <a:pt x="1484" y="930"/>
                    <a:pt x="5598" y="-1470"/>
                    <a:pt x="9712" y="930"/>
                  </a:cubicBezTo>
                  <a:cubicBezTo>
                    <a:pt x="11770" y="2130"/>
                    <a:pt x="14341" y="3930"/>
                    <a:pt x="15884" y="5730"/>
                  </a:cubicBezTo>
                  <a:cubicBezTo>
                    <a:pt x="18455" y="8130"/>
                    <a:pt x="19998" y="11730"/>
                    <a:pt x="18455" y="15330"/>
                  </a:cubicBezTo>
                  <a:cubicBezTo>
                    <a:pt x="17427" y="19530"/>
                    <a:pt x="14341" y="20130"/>
                    <a:pt x="11255" y="201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685F879-DF98-475A-A5D1-81AA41C7941D}"/>
                </a:ext>
              </a:extLst>
            </p:cNvPr>
            <p:cNvSpPr/>
            <p:nvPr/>
          </p:nvSpPr>
          <p:spPr>
            <a:xfrm>
              <a:off x="8915400" y="4737100"/>
              <a:ext cx="42268" cy="4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246" extrusionOk="0">
                  <a:moveTo>
                    <a:pt x="20539" y="12094"/>
                  </a:moveTo>
                  <a:cubicBezTo>
                    <a:pt x="19922" y="16954"/>
                    <a:pt x="14985" y="20734"/>
                    <a:pt x="10047" y="20194"/>
                  </a:cubicBezTo>
                  <a:cubicBezTo>
                    <a:pt x="4493" y="19654"/>
                    <a:pt x="-1061" y="14794"/>
                    <a:pt x="173" y="9934"/>
                  </a:cubicBezTo>
                  <a:cubicBezTo>
                    <a:pt x="790" y="6154"/>
                    <a:pt x="790" y="1294"/>
                    <a:pt x="5728" y="214"/>
                  </a:cubicBezTo>
                  <a:cubicBezTo>
                    <a:pt x="10048" y="-866"/>
                    <a:pt x="13134" y="2374"/>
                    <a:pt x="16219" y="4534"/>
                  </a:cubicBezTo>
                  <a:cubicBezTo>
                    <a:pt x="18688" y="6694"/>
                    <a:pt x="20539" y="8854"/>
                    <a:pt x="20539" y="1209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A1B58B32-0BAE-4D7C-9D8D-433977A94DB6}"/>
                </a:ext>
              </a:extLst>
            </p:cNvPr>
            <p:cNvSpPr/>
            <p:nvPr/>
          </p:nvSpPr>
          <p:spPr>
            <a:xfrm>
              <a:off x="8204199" y="4851399"/>
              <a:ext cx="44834" cy="3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016" extrusionOk="0">
                  <a:moveTo>
                    <a:pt x="11739" y="19891"/>
                  </a:moveTo>
                  <a:cubicBezTo>
                    <a:pt x="5902" y="19237"/>
                    <a:pt x="647" y="14001"/>
                    <a:pt x="64" y="7455"/>
                  </a:cubicBezTo>
                  <a:cubicBezTo>
                    <a:pt x="-520" y="2873"/>
                    <a:pt x="2983" y="-1054"/>
                    <a:pt x="6485" y="255"/>
                  </a:cubicBezTo>
                  <a:cubicBezTo>
                    <a:pt x="9988" y="910"/>
                    <a:pt x="13491" y="2873"/>
                    <a:pt x="16410" y="4182"/>
                  </a:cubicBezTo>
                  <a:cubicBezTo>
                    <a:pt x="19329" y="6146"/>
                    <a:pt x="21080" y="11382"/>
                    <a:pt x="20496" y="14655"/>
                  </a:cubicBezTo>
                  <a:cubicBezTo>
                    <a:pt x="19913" y="18582"/>
                    <a:pt x="16410" y="20546"/>
                    <a:pt x="11739" y="198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6CE08975-B936-4F38-9A99-52D14B8E00DA}"/>
                </a:ext>
              </a:extLst>
            </p:cNvPr>
            <p:cNvSpPr/>
            <p:nvPr/>
          </p:nvSpPr>
          <p:spPr>
            <a:xfrm>
              <a:off x="8153399" y="4064000"/>
              <a:ext cx="538840" cy="21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828" extrusionOk="0">
                  <a:moveTo>
                    <a:pt x="12059" y="7174"/>
                  </a:moveTo>
                  <a:cubicBezTo>
                    <a:pt x="12059" y="6930"/>
                    <a:pt x="12059" y="6442"/>
                    <a:pt x="12059" y="5954"/>
                  </a:cubicBezTo>
                  <a:cubicBezTo>
                    <a:pt x="12109" y="5099"/>
                    <a:pt x="12464" y="4733"/>
                    <a:pt x="12767" y="5099"/>
                  </a:cubicBezTo>
                  <a:cubicBezTo>
                    <a:pt x="13020" y="5466"/>
                    <a:pt x="13222" y="5954"/>
                    <a:pt x="13374" y="6442"/>
                  </a:cubicBezTo>
                  <a:cubicBezTo>
                    <a:pt x="13576" y="6930"/>
                    <a:pt x="13678" y="7540"/>
                    <a:pt x="13880" y="8150"/>
                  </a:cubicBezTo>
                  <a:cubicBezTo>
                    <a:pt x="14234" y="9127"/>
                    <a:pt x="14841" y="9493"/>
                    <a:pt x="15296" y="8883"/>
                  </a:cubicBezTo>
                  <a:cubicBezTo>
                    <a:pt x="15549" y="8516"/>
                    <a:pt x="15701" y="7906"/>
                    <a:pt x="15650" y="7174"/>
                  </a:cubicBezTo>
                  <a:cubicBezTo>
                    <a:pt x="15650" y="6686"/>
                    <a:pt x="15600" y="6198"/>
                    <a:pt x="15549" y="5588"/>
                  </a:cubicBezTo>
                  <a:cubicBezTo>
                    <a:pt x="15499" y="4977"/>
                    <a:pt x="15549" y="4367"/>
                    <a:pt x="15752" y="4001"/>
                  </a:cubicBezTo>
                  <a:cubicBezTo>
                    <a:pt x="16005" y="3635"/>
                    <a:pt x="16257" y="3879"/>
                    <a:pt x="16460" y="4245"/>
                  </a:cubicBezTo>
                  <a:cubicBezTo>
                    <a:pt x="16713" y="4733"/>
                    <a:pt x="16966" y="5344"/>
                    <a:pt x="17219" y="5954"/>
                  </a:cubicBezTo>
                  <a:cubicBezTo>
                    <a:pt x="17927" y="7662"/>
                    <a:pt x="18989" y="7662"/>
                    <a:pt x="19697" y="5954"/>
                  </a:cubicBezTo>
                  <a:cubicBezTo>
                    <a:pt x="19950" y="5344"/>
                    <a:pt x="20001" y="4611"/>
                    <a:pt x="19900" y="3879"/>
                  </a:cubicBezTo>
                  <a:cubicBezTo>
                    <a:pt x="19798" y="3147"/>
                    <a:pt x="19647" y="2537"/>
                    <a:pt x="19596" y="1805"/>
                  </a:cubicBezTo>
                  <a:cubicBezTo>
                    <a:pt x="19495" y="950"/>
                    <a:pt x="19596" y="218"/>
                    <a:pt x="19849" y="96"/>
                  </a:cubicBezTo>
                  <a:cubicBezTo>
                    <a:pt x="20153" y="-148"/>
                    <a:pt x="20406" y="96"/>
                    <a:pt x="20608" y="584"/>
                  </a:cubicBezTo>
                  <a:cubicBezTo>
                    <a:pt x="20760" y="1072"/>
                    <a:pt x="20911" y="1560"/>
                    <a:pt x="20962" y="2171"/>
                  </a:cubicBezTo>
                  <a:cubicBezTo>
                    <a:pt x="21114" y="3269"/>
                    <a:pt x="21265" y="4489"/>
                    <a:pt x="21417" y="5588"/>
                  </a:cubicBezTo>
                  <a:cubicBezTo>
                    <a:pt x="21569" y="6930"/>
                    <a:pt x="21316" y="8028"/>
                    <a:pt x="20962" y="8760"/>
                  </a:cubicBezTo>
                  <a:cubicBezTo>
                    <a:pt x="20203" y="10347"/>
                    <a:pt x="19293" y="11445"/>
                    <a:pt x="18230" y="11079"/>
                  </a:cubicBezTo>
                  <a:cubicBezTo>
                    <a:pt x="17724" y="10957"/>
                    <a:pt x="17269" y="11079"/>
                    <a:pt x="16814" y="11689"/>
                  </a:cubicBezTo>
                  <a:cubicBezTo>
                    <a:pt x="16055" y="12788"/>
                    <a:pt x="15246" y="13032"/>
                    <a:pt x="14386" y="12422"/>
                  </a:cubicBezTo>
                  <a:cubicBezTo>
                    <a:pt x="13880" y="12055"/>
                    <a:pt x="13526" y="12177"/>
                    <a:pt x="13121" y="13154"/>
                  </a:cubicBezTo>
                  <a:cubicBezTo>
                    <a:pt x="12666" y="14130"/>
                    <a:pt x="12110" y="14618"/>
                    <a:pt x="11503" y="14130"/>
                  </a:cubicBezTo>
                  <a:cubicBezTo>
                    <a:pt x="11148" y="13886"/>
                    <a:pt x="10845" y="14008"/>
                    <a:pt x="10541" y="14496"/>
                  </a:cubicBezTo>
                  <a:cubicBezTo>
                    <a:pt x="10086" y="15350"/>
                    <a:pt x="9580" y="15472"/>
                    <a:pt x="9074" y="15472"/>
                  </a:cubicBezTo>
                  <a:cubicBezTo>
                    <a:pt x="8821" y="15472"/>
                    <a:pt x="8569" y="15472"/>
                    <a:pt x="8316" y="15350"/>
                  </a:cubicBezTo>
                  <a:cubicBezTo>
                    <a:pt x="7962" y="15228"/>
                    <a:pt x="7658" y="15472"/>
                    <a:pt x="7456" y="16205"/>
                  </a:cubicBezTo>
                  <a:cubicBezTo>
                    <a:pt x="7354" y="16571"/>
                    <a:pt x="7203" y="17059"/>
                    <a:pt x="7000" y="17425"/>
                  </a:cubicBezTo>
                  <a:cubicBezTo>
                    <a:pt x="6343" y="18645"/>
                    <a:pt x="5786" y="18767"/>
                    <a:pt x="5028" y="17791"/>
                  </a:cubicBezTo>
                  <a:cubicBezTo>
                    <a:pt x="4926" y="17669"/>
                    <a:pt x="4825" y="17425"/>
                    <a:pt x="4724" y="17425"/>
                  </a:cubicBezTo>
                  <a:cubicBezTo>
                    <a:pt x="4572" y="17425"/>
                    <a:pt x="4421" y="17547"/>
                    <a:pt x="4319" y="17791"/>
                  </a:cubicBezTo>
                  <a:cubicBezTo>
                    <a:pt x="4218" y="18035"/>
                    <a:pt x="4168" y="18401"/>
                    <a:pt x="4117" y="18767"/>
                  </a:cubicBezTo>
                  <a:cubicBezTo>
                    <a:pt x="3712" y="20720"/>
                    <a:pt x="3004" y="21452"/>
                    <a:pt x="2195" y="20232"/>
                  </a:cubicBezTo>
                  <a:cubicBezTo>
                    <a:pt x="1638" y="19499"/>
                    <a:pt x="1132" y="18401"/>
                    <a:pt x="728" y="17181"/>
                  </a:cubicBezTo>
                  <a:cubicBezTo>
                    <a:pt x="374" y="16083"/>
                    <a:pt x="222" y="14618"/>
                    <a:pt x="20" y="13276"/>
                  </a:cubicBezTo>
                  <a:cubicBezTo>
                    <a:pt x="-31" y="13032"/>
                    <a:pt x="20" y="12543"/>
                    <a:pt x="121" y="12543"/>
                  </a:cubicBezTo>
                  <a:cubicBezTo>
                    <a:pt x="222" y="12421"/>
                    <a:pt x="475" y="12299"/>
                    <a:pt x="525" y="12543"/>
                  </a:cubicBezTo>
                  <a:cubicBezTo>
                    <a:pt x="778" y="13154"/>
                    <a:pt x="981" y="13886"/>
                    <a:pt x="1183" y="14740"/>
                  </a:cubicBezTo>
                  <a:cubicBezTo>
                    <a:pt x="1385" y="15594"/>
                    <a:pt x="1638" y="16327"/>
                    <a:pt x="1992" y="16815"/>
                  </a:cubicBezTo>
                  <a:cubicBezTo>
                    <a:pt x="2346" y="17181"/>
                    <a:pt x="2599" y="17059"/>
                    <a:pt x="2802" y="16327"/>
                  </a:cubicBezTo>
                  <a:cubicBezTo>
                    <a:pt x="3055" y="15472"/>
                    <a:pt x="3156" y="14374"/>
                    <a:pt x="3055" y="13398"/>
                  </a:cubicBezTo>
                  <a:cubicBezTo>
                    <a:pt x="2953" y="12421"/>
                    <a:pt x="2903" y="11323"/>
                    <a:pt x="2852" y="10347"/>
                  </a:cubicBezTo>
                  <a:cubicBezTo>
                    <a:pt x="2802" y="9737"/>
                    <a:pt x="2852" y="9004"/>
                    <a:pt x="3105" y="8516"/>
                  </a:cubicBezTo>
                  <a:cubicBezTo>
                    <a:pt x="3308" y="8150"/>
                    <a:pt x="3813" y="8272"/>
                    <a:pt x="4016" y="9004"/>
                  </a:cubicBezTo>
                  <a:cubicBezTo>
                    <a:pt x="4269" y="9615"/>
                    <a:pt x="4420" y="10469"/>
                    <a:pt x="4572" y="11323"/>
                  </a:cubicBezTo>
                  <a:cubicBezTo>
                    <a:pt x="4724" y="12177"/>
                    <a:pt x="4825" y="13032"/>
                    <a:pt x="5027" y="13764"/>
                  </a:cubicBezTo>
                  <a:cubicBezTo>
                    <a:pt x="5382" y="15106"/>
                    <a:pt x="5887" y="14984"/>
                    <a:pt x="6191" y="13520"/>
                  </a:cubicBezTo>
                  <a:cubicBezTo>
                    <a:pt x="6343" y="12788"/>
                    <a:pt x="6343" y="11933"/>
                    <a:pt x="6191" y="11079"/>
                  </a:cubicBezTo>
                  <a:cubicBezTo>
                    <a:pt x="6090" y="10469"/>
                    <a:pt x="5938" y="9859"/>
                    <a:pt x="5887" y="9249"/>
                  </a:cubicBezTo>
                  <a:cubicBezTo>
                    <a:pt x="5786" y="8272"/>
                    <a:pt x="5938" y="7418"/>
                    <a:pt x="6191" y="7052"/>
                  </a:cubicBezTo>
                  <a:cubicBezTo>
                    <a:pt x="6494" y="6564"/>
                    <a:pt x="6798" y="6930"/>
                    <a:pt x="7051" y="7418"/>
                  </a:cubicBezTo>
                  <a:cubicBezTo>
                    <a:pt x="7253" y="7906"/>
                    <a:pt x="7456" y="8516"/>
                    <a:pt x="7607" y="9126"/>
                  </a:cubicBezTo>
                  <a:cubicBezTo>
                    <a:pt x="7759" y="9737"/>
                    <a:pt x="7911" y="10469"/>
                    <a:pt x="8113" y="11079"/>
                  </a:cubicBezTo>
                  <a:cubicBezTo>
                    <a:pt x="8366" y="11811"/>
                    <a:pt x="8720" y="12055"/>
                    <a:pt x="9125" y="11811"/>
                  </a:cubicBezTo>
                  <a:cubicBezTo>
                    <a:pt x="9530" y="11567"/>
                    <a:pt x="9681" y="10835"/>
                    <a:pt x="9732" y="9981"/>
                  </a:cubicBezTo>
                  <a:cubicBezTo>
                    <a:pt x="9782" y="9126"/>
                    <a:pt x="9782" y="8150"/>
                    <a:pt x="9833" y="7296"/>
                  </a:cubicBezTo>
                  <a:cubicBezTo>
                    <a:pt x="9884" y="6442"/>
                    <a:pt x="10137" y="6198"/>
                    <a:pt x="10440" y="6442"/>
                  </a:cubicBezTo>
                  <a:cubicBezTo>
                    <a:pt x="10794" y="6808"/>
                    <a:pt x="11047" y="7418"/>
                    <a:pt x="11199" y="8394"/>
                  </a:cubicBezTo>
                  <a:cubicBezTo>
                    <a:pt x="11249" y="8882"/>
                    <a:pt x="11300" y="9371"/>
                    <a:pt x="11401" y="9859"/>
                  </a:cubicBezTo>
                  <a:cubicBezTo>
                    <a:pt x="11502" y="10469"/>
                    <a:pt x="11857" y="10469"/>
                    <a:pt x="12059" y="9981"/>
                  </a:cubicBezTo>
                  <a:cubicBezTo>
                    <a:pt x="12160" y="9127"/>
                    <a:pt x="12160" y="8272"/>
                    <a:pt x="12059" y="71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3E2557D8-8FBC-49BF-9655-A223A285B6E2}"/>
                </a:ext>
              </a:extLst>
            </p:cNvPr>
            <p:cNvSpPr/>
            <p:nvPr/>
          </p:nvSpPr>
          <p:spPr>
            <a:xfrm>
              <a:off x="8216899" y="4203700"/>
              <a:ext cx="508759" cy="22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719" extrusionOk="0">
                  <a:moveTo>
                    <a:pt x="8101" y="16817"/>
                  </a:moveTo>
                  <a:cubicBezTo>
                    <a:pt x="7726" y="16585"/>
                    <a:pt x="7351" y="16817"/>
                    <a:pt x="6975" y="17630"/>
                  </a:cubicBezTo>
                  <a:cubicBezTo>
                    <a:pt x="6386" y="18791"/>
                    <a:pt x="5689" y="19256"/>
                    <a:pt x="4885" y="18791"/>
                  </a:cubicBezTo>
                  <a:cubicBezTo>
                    <a:pt x="4456" y="18559"/>
                    <a:pt x="4135" y="18675"/>
                    <a:pt x="3813" y="19372"/>
                  </a:cubicBezTo>
                  <a:cubicBezTo>
                    <a:pt x="3759" y="19488"/>
                    <a:pt x="3652" y="19604"/>
                    <a:pt x="3599" y="19720"/>
                  </a:cubicBezTo>
                  <a:cubicBezTo>
                    <a:pt x="2420" y="21462"/>
                    <a:pt x="1133" y="20881"/>
                    <a:pt x="329" y="18327"/>
                  </a:cubicBezTo>
                  <a:cubicBezTo>
                    <a:pt x="-46" y="17165"/>
                    <a:pt x="-46" y="15888"/>
                    <a:pt x="61" y="14610"/>
                  </a:cubicBezTo>
                  <a:cubicBezTo>
                    <a:pt x="115" y="13914"/>
                    <a:pt x="490" y="13681"/>
                    <a:pt x="758" y="14146"/>
                  </a:cubicBezTo>
                  <a:cubicBezTo>
                    <a:pt x="972" y="14610"/>
                    <a:pt x="1187" y="15191"/>
                    <a:pt x="1348" y="15772"/>
                  </a:cubicBezTo>
                  <a:cubicBezTo>
                    <a:pt x="1508" y="16352"/>
                    <a:pt x="1723" y="16817"/>
                    <a:pt x="2044" y="16701"/>
                  </a:cubicBezTo>
                  <a:cubicBezTo>
                    <a:pt x="2420" y="16585"/>
                    <a:pt x="2634" y="16004"/>
                    <a:pt x="2687" y="15307"/>
                  </a:cubicBezTo>
                  <a:cubicBezTo>
                    <a:pt x="2741" y="14726"/>
                    <a:pt x="2687" y="14146"/>
                    <a:pt x="2687" y="13565"/>
                  </a:cubicBezTo>
                  <a:cubicBezTo>
                    <a:pt x="2687" y="13101"/>
                    <a:pt x="2634" y="12752"/>
                    <a:pt x="2687" y="12288"/>
                  </a:cubicBezTo>
                  <a:cubicBezTo>
                    <a:pt x="2795" y="11475"/>
                    <a:pt x="3170" y="11010"/>
                    <a:pt x="3545" y="11359"/>
                  </a:cubicBezTo>
                  <a:cubicBezTo>
                    <a:pt x="3920" y="11707"/>
                    <a:pt x="4188" y="12288"/>
                    <a:pt x="4403" y="13101"/>
                  </a:cubicBezTo>
                  <a:cubicBezTo>
                    <a:pt x="4510" y="13565"/>
                    <a:pt x="4671" y="14146"/>
                    <a:pt x="4831" y="14494"/>
                  </a:cubicBezTo>
                  <a:cubicBezTo>
                    <a:pt x="5099" y="15191"/>
                    <a:pt x="5528" y="15075"/>
                    <a:pt x="5743" y="14262"/>
                  </a:cubicBezTo>
                  <a:cubicBezTo>
                    <a:pt x="5903" y="13565"/>
                    <a:pt x="5903" y="12868"/>
                    <a:pt x="5743" y="12172"/>
                  </a:cubicBezTo>
                  <a:cubicBezTo>
                    <a:pt x="5635" y="11359"/>
                    <a:pt x="5528" y="10662"/>
                    <a:pt x="5903" y="10081"/>
                  </a:cubicBezTo>
                  <a:cubicBezTo>
                    <a:pt x="6279" y="9501"/>
                    <a:pt x="6707" y="9965"/>
                    <a:pt x="6975" y="10430"/>
                  </a:cubicBezTo>
                  <a:cubicBezTo>
                    <a:pt x="7243" y="10894"/>
                    <a:pt x="7404" y="11475"/>
                    <a:pt x="7619" y="12056"/>
                  </a:cubicBezTo>
                  <a:cubicBezTo>
                    <a:pt x="7833" y="12752"/>
                    <a:pt x="8047" y="13333"/>
                    <a:pt x="8476" y="13101"/>
                  </a:cubicBezTo>
                  <a:cubicBezTo>
                    <a:pt x="8958" y="12868"/>
                    <a:pt x="9280" y="12056"/>
                    <a:pt x="9334" y="11010"/>
                  </a:cubicBezTo>
                  <a:cubicBezTo>
                    <a:pt x="9334" y="10546"/>
                    <a:pt x="9334" y="10197"/>
                    <a:pt x="9334" y="9733"/>
                  </a:cubicBezTo>
                  <a:cubicBezTo>
                    <a:pt x="9441" y="8688"/>
                    <a:pt x="9870" y="8223"/>
                    <a:pt x="10298" y="8804"/>
                  </a:cubicBezTo>
                  <a:cubicBezTo>
                    <a:pt x="10513" y="9152"/>
                    <a:pt x="10674" y="9501"/>
                    <a:pt x="10888" y="9965"/>
                  </a:cubicBezTo>
                  <a:cubicBezTo>
                    <a:pt x="11210" y="10662"/>
                    <a:pt x="11638" y="10778"/>
                    <a:pt x="12067" y="10662"/>
                  </a:cubicBezTo>
                  <a:cubicBezTo>
                    <a:pt x="12657" y="10430"/>
                    <a:pt x="12925" y="9733"/>
                    <a:pt x="12925" y="8456"/>
                  </a:cubicBezTo>
                  <a:cubicBezTo>
                    <a:pt x="12925" y="7875"/>
                    <a:pt x="12871" y="7294"/>
                    <a:pt x="12871" y="6714"/>
                  </a:cubicBezTo>
                  <a:cubicBezTo>
                    <a:pt x="12925" y="5785"/>
                    <a:pt x="13246" y="5320"/>
                    <a:pt x="13621" y="5785"/>
                  </a:cubicBezTo>
                  <a:cubicBezTo>
                    <a:pt x="13889" y="6017"/>
                    <a:pt x="14104" y="6481"/>
                    <a:pt x="14372" y="6830"/>
                  </a:cubicBezTo>
                  <a:cubicBezTo>
                    <a:pt x="15176" y="7991"/>
                    <a:pt x="15980" y="7643"/>
                    <a:pt x="16409" y="5901"/>
                  </a:cubicBezTo>
                  <a:cubicBezTo>
                    <a:pt x="16891" y="3810"/>
                    <a:pt x="16891" y="3810"/>
                    <a:pt x="17909" y="4623"/>
                  </a:cubicBezTo>
                  <a:cubicBezTo>
                    <a:pt x="18285" y="4972"/>
                    <a:pt x="18660" y="5204"/>
                    <a:pt x="19035" y="4972"/>
                  </a:cubicBezTo>
                  <a:cubicBezTo>
                    <a:pt x="19571" y="4623"/>
                    <a:pt x="19785" y="3927"/>
                    <a:pt x="19678" y="2765"/>
                  </a:cubicBezTo>
                  <a:cubicBezTo>
                    <a:pt x="19624" y="2301"/>
                    <a:pt x="19517" y="1952"/>
                    <a:pt x="19571" y="1488"/>
                  </a:cubicBezTo>
                  <a:cubicBezTo>
                    <a:pt x="19624" y="1023"/>
                    <a:pt x="19732" y="559"/>
                    <a:pt x="19839" y="210"/>
                  </a:cubicBezTo>
                  <a:cubicBezTo>
                    <a:pt x="20053" y="-138"/>
                    <a:pt x="20268" y="-22"/>
                    <a:pt x="20482" y="327"/>
                  </a:cubicBezTo>
                  <a:cubicBezTo>
                    <a:pt x="21018" y="1256"/>
                    <a:pt x="21340" y="2533"/>
                    <a:pt x="21447" y="3927"/>
                  </a:cubicBezTo>
                  <a:cubicBezTo>
                    <a:pt x="21554" y="4972"/>
                    <a:pt x="21286" y="5901"/>
                    <a:pt x="20964" y="6597"/>
                  </a:cubicBezTo>
                  <a:cubicBezTo>
                    <a:pt x="20375" y="7759"/>
                    <a:pt x="19678" y="8804"/>
                    <a:pt x="18820" y="8920"/>
                  </a:cubicBezTo>
                  <a:cubicBezTo>
                    <a:pt x="18338" y="9036"/>
                    <a:pt x="17909" y="9268"/>
                    <a:pt x="17481" y="9733"/>
                  </a:cubicBezTo>
                  <a:cubicBezTo>
                    <a:pt x="16784" y="10546"/>
                    <a:pt x="16033" y="11127"/>
                    <a:pt x="15229" y="11127"/>
                  </a:cubicBezTo>
                  <a:cubicBezTo>
                    <a:pt x="14801" y="11127"/>
                    <a:pt x="14425" y="11475"/>
                    <a:pt x="14104" y="12172"/>
                  </a:cubicBezTo>
                  <a:cubicBezTo>
                    <a:pt x="13353" y="13797"/>
                    <a:pt x="12442" y="14494"/>
                    <a:pt x="11424" y="14494"/>
                  </a:cubicBezTo>
                  <a:cubicBezTo>
                    <a:pt x="10888" y="14494"/>
                    <a:pt x="10459" y="14727"/>
                    <a:pt x="10030" y="15423"/>
                  </a:cubicBezTo>
                  <a:cubicBezTo>
                    <a:pt x="9548" y="16701"/>
                    <a:pt x="8905" y="17049"/>
                    <a:pt x="8101" y="1681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1246E6DE-F554-468C-8296-DD549E982D21}"/>
                </a:ext>
              </a:extLst>
            </p:cNvPr>
            <p:cNvSpPr/>
            <p:nvPr/>
          </p:nvSpPr>
          <p:spPr>
            <a:xfrm>
              <a:off x="8153399" y="4064000"/>
              <a:ext cx="132101" cy="5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003" extrusionOk="0">
                  <a:moveTo>
                    <a:pt x="20998" y="5400"/>
                  </a:moveTo>
                  <a:cubicBezTo>
                    <a:pt x="20594" y="6382"/>
                    <a:pt x="20392" y="7854"/>
                    <a:pt x="20190" y="8345"/>
                  </a:cubicBezTo>
                  <a:cubicBezTo>
                    <a:pt x="19585" y="9327"/>
                    <a:pt x="18979" y="10309"/>
                    <a:pt x="18172" y="10800"/>
                  </a:cubicBezTo>
                  <a:cubicBezTo>
                    <a:pt x="13933" y="14236"/>
                    <a:pt x="9693" y="17182"/>
                    <a:pt x="5454" y="20618"/>
                  </a:cubicBezTo>
                  <a:cubicBezTo>
                    <a:pt x="4041" y="21600"/>
                    <a:pt x="2830" y="20618"/>
                    <a:pt x="1619" y="18655"/>
                  </a:cubicBezTo>
                  <a:cubicBezTo>
                    <a:pt x="-602" y="14727"/>
                    <a:pt x="-602" y="9818"/>
                    <a:pt x="2022" y="6873"/>
                  </a:cubicBezTo>
                  <a:cubicBezTo>
                    <a:pt x="3435" y="5400"/>
                    <a:pt x="5050" y="3927"/>
                    <a:pt x="6463" y="2945"/>
                  </a:cubicBezTo>
                  <a:cubicBezTo>
                    <a:pt x="9895" y="1473"/>
                    <a:pt x="13327" y="491"/>
                    <a:pt x="16759" y="0"/>
                  </a:cubicBezTo>
                  <a:cubicBezTo>
                    <a:pt x="17768" y="0"/>
                    <a:pt x="18979" y="491"/>
                    <a:pt x="19989" y="1473"/>
                  </a:cubicBezTo>
                  <a:cubicBezTo>
                    <a:pt x="20190" y="2454"/>
                    <a:pt x="20594" y="3927"/>
                    <a:pt x="20998" y="54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0CA02010-1A2C-444B-B77C-EF011EB25723}"/>
                </a:ext>
              </a:extLst>
            </p:cNvPr>
            <p:cNvSpPr/>
            <p:nvPr/>
          </p:nvSpPr>
          <p:spPr>
            <a:xfrm>
              <a:off x="8636000" y="4381499"/>
              <a:ext cx="77579" cy="2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19347" extrusionOk="0">
                  <a:moveTo>
                    <a:pt x="4211" y="19104"/>
                  </a:moveTo>
                  <a:cubicBezTo>
                    <a:pt x="3166" y="18240"/>
                    <a:pt x="379" y="20832"/>
                    <a:pt x="30" y="14784"/>
                  </a:cubicBezTo>
                  <a:cubicBezTo>
                    <a:pt x="-318" y="9600"/>
                    <a:pt x="2469" y="9600"/>
                    <a:pt x="3862" y="7872"/>
                  </a:cubicBezTo>
                  <a:cubicBezTo>
                    <a:pt x="8391" y="4416"/>
                    <a:pt x="12572" y="-768"/>
                    <a:pt x="17450" y="96"/>
                  </a:cubicBezTo>
                  <a:cubicBezTo>
                    <a:pt x="18495" y="96"/>
                    <a:pt x="19540" y="960"/>
                    <a:pt x="20585" y="960"/>
                  </a:cubicBezTo>
                  <a:cubicBezTo>
                    <a:pt x="20933" y="960"/>
                    <a:pt x="21282" y="1824"/>
                    <a:pt x="21282" y="2688"/>
                  </a:cubicBezTo>
                  <a:cubicBezTo>
                    <a:pt x="21282" y="3552"/>
                    <a:pt x="20934" y="5280"/>
                    <a:pt x="20934" y="5280"/>
                  </a:cubicBezTo>
                  <a:cubicBezTo>
                    <a:pt x="16056" y="13056"/>
                    <a:pt x="11179" y="20832"/>
                    <a:pt x="4211" y="191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899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Концепция онлайн-обучения. онлайн-класс. учитель у классной доски, видео-урок. дистанционное обучение в школе. плоский стиль. Premium векторы">
            <a:extLst>
              <a:ext uri="{FF2B5EF4-FFF2-40B4-BE49-F238E27FC236}">
                <a16:creationId xmlns:a16="http://schemas.microsoft.com/office/drawing/2014/main" id="{155507BE-12DF-435D-9906-2D866D8C1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9102" r="8791" b="12062"/>
          <a:stretch/>
        </p:blipFill>
        <p:spPr bwMode="auto">
          <a:xfrm>
            <a:off x="79965" y="3366770"/>
            <a:ext cx="2075544" cy="19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9854" y="196596"/>
            <a:ext cx="7472941" cy="224676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Обговорення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режиму дистанційної роботи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з усіма учасниками освітнього процесу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дні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треба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домовитися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про режим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дистанційної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Дедлайн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бути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чітким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учителю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зворотній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зв’язок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краще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отримувати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974" y="271081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62017" y="2676483"/>
            <a:ext cx="6778814" cy="34778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Проведення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онлайн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трансляцій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живе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мотивує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).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Рекомендовано виходити в прямі ефіри в середу чи в четвер, за день чи два до виставленого </a:t>
            </a:r>
            <a:r>
              <a:rPr lang="uk-UA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дедлайна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по завданнях. В учнів повинен залишатися час для перевірки чернеток, доопрацювання завдань. У </a:t>
            </a:r>
            <a:r>
              <a:rPr lang="en-US" sz="2000" b="1" dirty="0">
                <a:cs typeface="Times New Roman" panose="02020603050405020304" pitchFamily="18" charset="0"/>
              </a:rPr>
              <a:t>Google </a:t>
            </a:r>
            <a:r>
              <a:rPr lang="en-US" sz="2000" b="1" dirty="0" err="1">
                <a:cs typeface="Times New Roman" panose="02020603050405020304" pitchFamily="18" charset="0"/>
              </a:rPr>
              <a:t>Glassroom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є інструмент для трансляцій - </a:t>
            </a:r>
            <a:r>
              <a:rPr lang="en-US" sz="2000" b="1" dirty="0">
                <a:cs typeface="Times New Roman" panose="02020603050405020304" pitchFamily="18" charset="0"/>
              </a:rPr>
              <a:t>Hangout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Така трансляція автоматично публікуватиметься на </a:t>
            </a:r>
            <a:r>
              <a:rPr lang="en-US" sz="2000" dirty="0">
                <a:cs typeface="Times New Roman" panose="02020603050405020304" pitchFamily="18" charset="0"/>
              </a:rPr>
              <a:t>YouTube-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каналі, і учні в реальному часі зможуть коментувати трансляцію. Учні можуть ставити запитання. Трансляція – гарний інструмент для моніторингу: вчитель бачить, хто приєднався до трансляції, хто активний. </a:t>
            </a:r>
            <a:endParaRPr lang="ru-RU" sz="20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7078" y="2695495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id="{07E7BC83-901A-47F9-864F-61660A9DB28C}"/>
              </a:ext>
            </a:extLst>
          </p:cNvPr>
          <p:cNvGrpSpPr/>
          <p:nvPr/>
        </p:nvGrpSpPr>
        <p:grpSpPr>
          <a:xfrm flipH="1">
            <a:off x="242360" y="695569"/>
            <a:ext cx="1133702" cy="1090015"/>
            <a:chOff x="2311400" y="10020299"/>
            <a:chExt cx="1281924" cy="1498292"/>
          </a:xfrm>
          <a:solidFill>
            <a:schemeClr val="accent2">
              <a:lumMod val="75000"/>
            </a:schemeClr>
          </a:solidFill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B1633D65-CECF-4715-BF45-D123F3E05E45}"/>
                </a:ext>
              </a:extLst>
            </p:cNvPr>
            <p:cNvSpPr/>
            <p:nvPr/>
          </p:nvSpPr>
          <p:spPr>
            <a:xfrm>
              <a:off x="2311400" y="10020299"/>
              <a:ext cx="1281924" cy="102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7" extrusionOk="0">
                  <a:moveTo>
                    <a:pt x="9471" y="21537"/>
                  </a:moveTo>
                  <a:cubicBezTo>
                    <a:pt x="6380" y="21217"/>
                    <a:pt x="3732" y="19668"/>
                    <a:pt x="1403" y="17265"/>
                  </a:cubicBezTo>
                  <a:cubicBezTo>
                    <a:pt x="831" y="16678"/>
                    <a:pt x="408" y="15930"/>
                    <a:pt x="365" y="14915"/>
                  </a:cubicBezTo>
                  <a:cubicBezTo>
                    <a:pt x="344" y="14328"/>
                    <a:pt x="111" y="13794"/>
                    <a:pt x="48" y="13207"/>
                  </a:cubicBezTo>
                  <a:cubicBezTo>
                    <a:pt x="-164" y="11071"/>
                    <a:pt x="344" y="9148"/>
                    <a:pt x="1212" y="7386"/>
                  </a:cubicBezTo>
                  <a:cubicBezTo>
                    <a:pt x="1869" y="6051"/>
                    <a:pt x="2631" y="4770"/>
                    <a:pt x="3521" y="3702"/>
                  </a:cubicBezTo>
                  <a:cubicBezTo>
                    <a:pt x="4347" y="2714"/>
                    <a:pt x="5405" y="1966"/>
                    <a:pt x="6422" y="1272"/>
                  </a:cubicBezTo>
                  <a:cubicBezTo>
                    <a:pt x="8180" y="97"/>
                    <a:pt x="10149" y="-63"/>
                    <a:pt x="12097" y="17"/>
                  </a:cubicBezTo>
                  <a:cubicBezTo>
                    <a:pt x="14554" y="97"/>
                    <a:pt x="16862" y="1032"/>
                    <a:pt x="18641" y="3194"/>
                  </a:cubicBezTo>
                  <a:cubicBezTo>
                    <a:pt x="20356" y="5304"/>
                    <a:pt x="21436" y="7867"/>
                    <a:pt x="21372" y="11071"/>
                  </a:cubicBezTo>
                  <a:cubicBezTo>
                    <a:pt x="21309" y="14248"/>
                    <a:pt x="20335" y="16624"/>
                    <a:pt x="18027" y="18093"/>
                  </a:cubicBezTo>
                  <a:cubicBezTo>
                    <a:pt x="16968" y="18760"/>
                    <a:pt x="15994" y="19615"/>
                    <a:pt x="14892" y="20122"/>
                  </a:cubicBezTo>
                  <a:cubicBezTo>
                    <a:pt x="13770" y="20656"/>
                    <a:pt x="12563" y="20923"/>
                    <a:pt x="11377" y="21243"/>
                  </a:cubicBezTo>
                  <a:cubicBezTo>
                    <a:pt x="10763" y="21377"/>
                    <a:pt x="10107" y="21430"/>
                    <a:pt x="9471" y="21537"/>
                  </a:cubicBezTo>
                  <a:close/>
                  <a:moveTo>
                    <a:pt x="2314" y="16865"/>
                  </a:moveTo>
                  <a:cubicBezTo>
                    <a:pt x="2271" y="16945"/>
                    <a:pt x="2208" y="17025"/>
                    <a:pt x="2165" y="17105"/>
                  </a:cubicBezTo>
                  <a:cubicBezTo>
                    <a:pt x="3351" y="17826"/>
                    <a:pt x="4516" y="18547"/>
                    <a:pt x="5723" y="19214"/>
                  </a:cubicBezTo>
                  <a:cubicBezTo>
                    <a:pt x="8095" y="20549"/>
                    <a:pt x="10551" y="20603"/>
                    <a:pt x="12987" y="19588"/>
                  </a:cubicBezTo>
                  <a:cubicBezTo>
                    <a:pt x="14532" y="18920"/>
                    <a:pt x="16015" y="18039"/>
                    <a:pt x="17497" y="17158"/>
                  </a:cubicBezTo>
                  <a:cubicBezTo>
                    <a:pt x="18620" y="16464"/>
                    <a:pt x="19721" y="15503"/>
                    <a:pt x="20165" y="14008"/>
                  </a:cubicBezTo>
                  <a:cubicBezTo>
                    <a:pt x="20674" y="12272"/>
                    <a:pt x="20822" y="10377"/>
                    <a:pt x="20398" y="8508"/>
                  </a:cubicBezTo>
                  <a:cubicBezTo>
                    <a:pt x="19572" y="4850"/>
                    <a:pt x="17645" y="2607"/>
                    <a:pt x="14829" y="1486"/>
                  </a:cubicBezTo>
                  <a:cubicBezTo>
                    <a:pt x="12965" y="738"/>
                    <a:pt x="11060" y="765"/>
                    <a:pt x="9154" y="1192"/>
                  </a:cubicBezTo>
                  <a:cubicBezTo>
                    <a:pt x="7714" y="1512"/>
                    <a:pt x="6358" y="2180"/>
                    <a:pt x="5215" y="3328"/>
                  </a:cubicBezTo>
                  <a:cubicBezTo>
                    <a:pt x="3203" y="5357"/>
                    <a:pt x="1700" y="7813"/>
                    <a:pt x="1043" y="11044"/>
                  </a:cubicBezTo>
                  <a:cubicBezTo>
                    <a:pt x="641" y="13020"/>
                    <a:pt x="1382" y="14889"/>
                    <a:pt x="2165" y="16251"/>
                  </a:cubicBezTo>
                  <a:cubicBezTo>
                    <a:pt x="2229" y="16411"/>
                    <a:pt x="2250" y="16678"/>
                    <a:pt x="2314" y="168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rgbClr val="E06401"/>
                </a:solidFill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EACD10A1-A221-4076-B1E0-2222D74F57FA}"/>
                </a:ext>
              </a:extLst>
            </p:cNvPr>
            <p:cNvSpPr/>
            <p:nvPr/>
          </p:nvSpPr>
          <p:spPr>
            <a:xfrm>
              <a:off x="2730500" y="11125200"/>
              <a:ext cx="230759" cy="14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2" h="20177" extrusionOk="0">
                  <a:moveTo>
                    <a:pt x="11200" y="4"/>
                  </a:moveTo>
                  <a:cubicBezTo>
                    <a:pt x="17559" y="-169"/>
                    <a:pt x="20958" y="5361"/>
                    <a:pt x="19642" y="12791"/>
                  </a:cubicBezTo>
                  <a:cubicBezTo>
                    <a:pt x="19313" y="14519"/>
                    <a:pt x="18107" y="16593"/>
                    <a:pt x="17011" y="17457"/>
                  </a:cubicBezTo>
                  <a:cubicBezTo>
                    <a:pt x="11748" y="21431"/>
                    <a:pt x="6595" y="21258"/>
                    <a:pt x="1770" y="15556"/>
                  </a:cubicBezTo>
                  <a:cubicBezTo>
                    <a:pt x="-642" y="12618"/>
                    <a:pt x="-642" y="7434"/>
                    <a:pt x="2099" y="5188"/>
                  </a:cubicBezTo>
                  <a:cubicBezTo>
                    <a:pt x="5279" y="2769"/>
                    <a:pt x="8678" y="1386"/>
                    <a:pt x="11200" y="4"/>
                  </a:cubicBezTo>
                  <a:close/>
                  <a:moveTo>
                    <a:pt x="4292" y="11409"/>
                  </a:moveTo>
                  <a:cubicBezTo>
                    <a:pt x="6923" y="14865"/>
                    <a:pt x="9994" y="13482"/>
                    <a:pt x="12844" y="12791"/>
                  </a:cubicBezTo>
                  <a:cubicBezTo>
                    <a:pt x="14050" y="12445"/>
                    <a:pt x="15037" y="10372"/>
                    <a:pt x="16024" y="8989"/>
                  </a:cubicBezTo>
                  <a:cubicBezTo>
                    <a:pt x="14818" y="8125"/>
                    <a:pt x="13721" y="6743"/>
                    <a:pt x="12515" y="6397"/>
                  </a:cubicBezTo>
                  <a:cubicBezTo>
                    <a:pt x="10871" y="6052"/>
                    <a:pt x="9007" y="6570"/>
                    <a:pt x="7472" y="6743"/>
                  </a:cubicBezTo>
                  <a:cubicBezTo>
                    <a:pt x="6375" y="8125"/>
                    <a:pt x="5498" y="9681"/>
                    <a:pt x="4292" y="114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rgbClr val="E06401"/>
                </a:solidFill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BB5FD747-C8AE-4974-AE58-1DE376D9B44D}"/>
                </a:ext>
              </a:extLst>
            </p:cNvPr>
            <p:cNvSpPr/>
            <p:nvPr/>
          </p:nvSpPr>
          <p:spPr>
            <a:xfrm>
              <a:off x="2603499" y="11290300"/>
              <a:ext cx="177712" cy="12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0156" extrusionOk="0">
                  <a:moveTo>
                    <a:pt x="8582" y="20156"/>
                  </a:moveTo>
                  <a:cubicBezTo>
                    <a:pt x="7097" y="19137"/>
                    <a:pt x="4667" y="18526"/>
                    <a:pt x="3047" y="16284"/>
                  </a:cubicBezTo>
                  <a:cubicBezTo>
                    <a:pt x="-1543" y="10375"/>
                    <a:pt x="-868" y="4873"/>
                    <a:pt x="4532" y="1001"/>
                  </a:cubicBezTo>
                  <a:cubicBezTo>
                    <a:pt x="8177" y="-1444"/>
                    <a:pt x="14927" y="798"/>
                    <a:pt x="17492" y="5484"/>
                  </a:cubicBezTo>
                  <a:cubicBezTo>
                    <a:pt x="20057" y="10171"/>
                    <a:pt x="18977" y="16284"/>
                    <a:pt x="15197" y="18322"/>
                  </a:cubicBezTo>
                  <a:cubicBezTo>
                    <a:pt x="13442" y="19341"/>
                    <a:pt x="11417" y="19545"/>
                    <a:pt x="8582" y="20156"/>
                  </a:cubicBezTo>
                  <a:close/>
                  <a:moveTo>
                    <a:pt x="4937" y="8337"/>
                  </a:moveTo>
                  <a:cubicBezTo>
                    <a:pt x="4937" y="9152"/>
                    <a:pt x="4937" y="9967"/>
                    <a:pt x="4937" y="10782"/>
                  </a:cubicBezTo>
                  <a:cubicBezTo>
                    <a:pt x="7772" y="10782"/>
                    <a:pt x="10472" y="10782"/>
                    <a:pt x="13307" y="10782"/>
                  </a:cubicBezTo>
                  <a:cubicBezTo>
                    <a:pt x="13307" y="9967"/>
                    <a:pt x="13307" y="9152"/>
                    <a:pt x="13307" y="8337"/>
                  </a:cubicBezTo>
                  <a:cubicBezTo>
                    <a:pt x="10472" y="8337"/>
                    <a:pt x="7637" y="8337"/>
                    <a:pt x="4937" y="83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rgbClr val="E06401"/>
                </a:solidFill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13E24D6-693A-4EC5-A655-5AAD5F38BA56}"/>
                </a:ext>
              </a:extLst>
            </p:cNvPr>
            <p:cNvSpPr/>
            <p:nvPr/>
          </p:nvSpPr>
          <p:spPr>
            <a:xfrm>
              <a:off x="2476499" y="11417300"/>
              <a:ext cx="106262" cy="10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756" extrusionOk="0">
                  <a:moveTo>
                    <a:pt x="9818" y="20756"/>
                  </a:moveTo>
                  <a:cubicBezTo>
                    <a:pt x="5400" y="15291"/>
                    <a:pt x="2700" y="11648"/>
                    <a:pt x="0" y="8004"/>
                  </a:cubicBezTo>
                  <a:cubicBezTo>
                    <a:pt x="3682" y="5142"/>
                    <a:pt x="6873" y="978"/>
                    <a:pt x="10800" y="197"/>
                  </a:cubicBezTo>
                  <a:cubicBezTo>
                    <a:pt x="15709" y="-844"/>
                    <a:pt x="21600" y="2279"/>
                    <a:pt x="20373" y="8785"/>
                  </a:cubicBezTo>
                  <a:cubicBezTo>
                    <a:pt x="19636" y="12428"/>
                    <a:pt x="14727" y="15551"/>
                    <a:pt x="9818" y="2075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rgbClr val="E06401"/>
                </a:solidFill>
              </a:endParaRPr>
            </a:p>
          </p:txBody>
        </p:sp>
      </p:grpSp>
      <p:grpSp>
        <p:nvGrpSpPr>
          <p:cNvPr id="18" name="Group 368">
            <a:extLst>
              <a:ext uri="{FF2B5EF4-FFF2-40B4-BE49-F238E27FC236}">
                <a16:creationId xmlns:a16="http://schemas.microsoft.com/office/drawing/2014/main" id="{42AC26DC-B3FC-4BBA-B2DC-DE8331016655}"/>
              </a:ext>
            </a:extLst>
          </p:cNvPr>
          <p:cNvGrpSpPr/>
          <p:nvPr/>
        </p:nvGrpSpPr>
        <p:grpSpPr>
          <a:xfrm flipH="1">
            <a:off x="8036928" y="5989357"/>
            <a:ext cx="723834" cy="509855"/>
            <a:chOff x="5270500" y="1866900"/>
            <a:chExt cx="1274278" cy="917258"/>
          </a:xfrm>
          <a:solidFill>
            <a:schemeClr val="accent2">
              <a:lumMod val="75000"/>
            </a:schemeClr>
          </a:solidFill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019FC10D-19F4-41F3-9937-98FD2E5A5C96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3774894D-EB21-4AAE-8223-BE9D54701649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" name="Group 290">
            <a:extLst>
              <a:ext uri="{FF2B5EF4-FFF2-40B4-BE49-F238E27FC236}">
                <a16:creationId xmlns:a16="http://schemas.microsoft.com/office/drawing/2014/main" id="{ABC58F02-7EB5-4ACC-9445-104AC8C8BCE9}"/>
              </a:ext>
            </a:extLst>
          </p:cNvPr>
          <p:cNvGrpSpPr/>
          <p:nvPr/>
        </p:nvGrpSpPr>
        <p:grpSpPr>
          <a:xfrm rot="2051799">
            <a:off x="954455" y="5516950"/>
            <a:ext cx="991840" cy="359178"/>
            <a:chOff x="6921499" y="3340099"/>
            <a:chExt cx="1242311" cy="537641"/>
          </a:xfrm>
          <a:solidFill>
            <a:schemeClr val="accent2">
              <a:lumMod val="75000"/>
            </a:schemeClr>
          </a:solidFill>
        </p:grpSpPr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830E0F7A-4506-4C70-B39C-D6911A8BAE35}"/>
                </a:ext>
              </a:extLst>
            </p:cNvPr>
            <p:cNvSpPr/>
            <p:nvPr/>
          </p:nvSpPr>
          <p:spPr>
            <a:xfrm>
              <a:off x="7886699" y="3340099"/>
              <a:ext cx="277111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17" extrusionOk="0">
                  <a:moveTo>
                    <a:pt x="13474" y="5145"/>
                  </a:moveTo>
                  <a:cubicBezTo>
                    <a:pt x="12994" y="8290"/>
                    <a:pt x="12130" y="11366"/>
                    <a:pt x="10786" y="14373"/>
                  </a:cubicBezTo>
                  <a:cubicBezTo>
                    <a:pt x="10498" y="14988"/>
                    <a:pt x="10210" y="15672"/>
                    <a:pt x="10018" y="16287"/>
                  </a:cubicBezTo>
                  <a:cubicBezTo>
                    <a:pt x="9922" y="16629"/>
                    <a:pt x="10306" y="16902"/>
                    <a:pt x="10786" y="16766"/>
                  </a:cubicBezTo>
                  <a:cubicBezTo>
                    <a:pt x="11170" y="16697"/>
                    <a:pt x="11554" y="16560"/>
                    <a:pt x="11938" y="16424"/>
                  </a:cubicBezTo>
                  <a:cubicBezTo>
                    <a:pt x="13186" y="15945"/>
                    <a:pt x="14338" y="15398"/>
                    <a:pt x="15586" y="14852"/>
                  </a:cubicBezTo>
                  <a:cubicBezTo>
                    <a:pt x="16258" y="14578"/>
                    <a:pt x="17026" y="14305"/>
                    <a:pt x="17794" y="14168"/>
                  </a:cubicBezTo>
                  <a:cubicBezTo>
                    <a:pt x="18274" y="14031"/>
                    <a:pt x="18850" y="14100"/>
                    <a:pt x="19330" y="14168"/>
                  </a:cubicBezTo>
                  <a:cubicBezTo>
                    <a:pt x="20962" y="14510"/>
                    <a:pt x="21442" y="15604"/>
                    <a:pt x="20386" y="16492"/>
                  </a:cubicBezTo>
                  <a:cubicBezTo>
                    <a:pt x="20002" y="16834"/>
                    <a:pt x="19522" y="17039"/>
                    <a:pt x="19042" y="17312"/>
                  </a:cubicBezTo>
                  <a:cubicBezTo>
                    <a:pt x="18562" y="17517"/>
                    <a:pt x="17986" y="17723"/>
                    <a:pt x="17410" y="17791"/>
                  </a:cubicBezTo>
                  <a:cubicBezTo>
                    <a:pt x="14626" y="18474"/>
                    <a:pt x="12130" y="19568"/>
                    <a:pt x="9634" y="20730"/>
                  </a:cubicBezTo>
                  <a:cubicBezTo>
                    <a:pt x="8674" y="21209"/>
                    <a:pt x="7714" y="21482"/>
                    <a:pt x="6466" y="21209"/>
                  </a:cubicBezTo>
                  <a:cubicBezTo>
                    <a:pt x="4546" y="20867"/>
                    <a:pt x="3682" y="19773"/>
                    <a:pt x="4258" y="18406"/>
                  </a:cubicBezTo>
                  <a:cubicBezTo>
                    <a:pt x="4834" y="17039"/>
                    <a:pt x="5602" y="15740"/>
                    <a:pt x="6274" y="14373"/>
                  </a:cubicBezTo>
                  <a:cubicBezTo>
                    <a:pt x="7522" y="11981"/>
                    <a:pt x="8290" y="9452"/>
                    <a:pt x="9154" y="6991"/>
                  </a:cubicBezTo>
                  <a:cubicBezTo>
                    <a:pt x="9442" y="6171"/>
                    <a:pt x="9538" y="5350"/>
                    <a:pt x="9730" y="4530"/>
                  </a:cubicBezTo>
                  <a:cubicBezTo>
                    <a:pt x="9826" y="4257"/>
                    <a:pt x="9730" y="4052"/>
                    <a:pt x="9730" y="3778"/>
                  </a:cubicBezTo>
                  <a:cubicBezTo>
                    <a:pt x="9538" y="2958"/>
                    <a:pt x="8578" y="2411"/>
                    <a:pt x="7426" y="2616"/>
                  </a:cubicBezTo>
                  <a:cubicBezTo>
                    <a:pt x="5698" y="2890"/>
                    <a:pt x="4258" y="3368"/>
                    <a:pt x="3778" y="4667"/>
                  </a:cubicBezTo>
                  <a:cubicBezTo>
                    <a:pt x="3682" y="4940"/>
                    <a:pt x="3586" y="5145"/>
                    <a:pt x="3490" y="5419"/>
                  </a:cubicBezTo>
                  <a:cubicBezTo>
                    <a:pt x="3106" y="6376"/>
                    <a:pt x="1474" y="6444"/>
                    <a:pt x="706" y="5692"/>
                  </a:cubicBezTo>
                  <a:cubicBezTo>
                    <a:pt x="34" y="5077"/>
                    <a:pt x="-158" y="4393"/>
                    <a:pt x="130" y="3641"/>
                  </a:cubicBezTo>
                  <a:cubicBezTo>
                    <a:pt x="514" y="2616"/>
                    <a:pt x="1378" y="1728"/>
                    <a:pt x="2626" y="1181"/>
                  </a:cubicBezTo>
                  <a:cubicBezTo>
                    <a:pt x="3298" y="907"/>
                    <a:pt x="3970" y="702"/>
                    <a:pt x="4642" y="429"/>
                  </a:cubicBezTo>
                  <a:cubicBezTo>
                    <a:pt x="6082" y="-118"/>
                    <a:pt x="7618" y="-118"/>
                    <a:pt x="9058" y="292"/>
                  </a:cubicBezTo>
                  <a:cubicBezTo>
                    <a:pt x="9346" y="360"/>
                    <a:pt x="9634" y="497"/>
                    <a:pt x="9826" y="566"/>
                  </a:cubicBezTo>
                  <a:cubicBezTo>
                    <a:pt x="12226" y="1454"/>
                    <a:pt x="13858" y="2821"/>
                    <a:pt x="13474" y="51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B85566C7-561C-4313-B7C0-2FFF169B10F1}"/>
                </a:ext>
              </a:extLst>
            </p:cNvPr>
            <p:cNvSpPr/>
            <p:nvPr/>
          </p:nvSpPr>
          <p:spPr>
            <a:xfrm>
              <a:off x="6921499" y="3530600"/>
              <a:ext cx="262508" cy="3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14" extrusionOk="0">
                  <a:moveTo>
                    <a:pt x="21254" y="19812"/>
                  </a:moveTo>
                  <a:cubicBezTo>
                    <a:pt x="21357" y="20670"/>
                    <a:pt x="20226" y="21450"/>
                    <a:pt x="19094" y="21294"/>
                  </a:cubicBezTo>
                  <a:cubicBezTo>
                    <a:pt x="18477" y="21216"/>
                    <a:pt x="17757" y="20904"/>
                    <a:pt x="17346" y="20592"/>
                  </a:cubicBezTo>
                  <a:cubicBezTo>
                    <a:pt x="16008" y="19501"/>
                    <a:pt x="14774" y="18331"/>
                    <a:pt x="14877" y="16693"/>
                  </a:cubicBezTo>
                  <a:cubicBezTo>
                    <a:pt x="14877" y="16381"/>
                    <a:pt x="14774" y="16147"/>
                    <a:pt x="14671" y="15836"/>
                  </a:cubicBezTo>
                  <a:cubicBezTo>
                    <a:pt x="13746" y="13496"/>
                    <a:pt x="12820" y="11157"/>
                    <a:pt x="11894" y="8817"/>
                  </a:cubicBezTo>
                  <a:cubicBezTo>
                    <a:pt x="11586" y="8038"/>
                    <a:pt x="11071" y="7336"/>
                    <a:pt x="10557" y="6634"/>
                  </a:cubicBezTo>
                  <a:cubicBezTo>
                    <a:pt x="10248" y="6088"/>
                    <a:pt x="9734" y="6088"/>
                    <a:pt x="9220" y="6556"/>
                  </a:cubicBezTo>
                  <a:cubicBezTo>
                    <a:pt x="8294" y="7570"/>
                    <a:pt x="7471" y="8506"/>
                    <a:pt x="6546" y="9519"/>
                  </a:cubicBezTo>
                  <a:cubicBezTo>
                    <a:pt x="5826" y="10377"/>
                    <a:pt x="5003" y="11313"/>
                    <a:pt x="4283" y="12171"/>
                  </a:cubicBezTo>
                  <a:cubicBezTo>
                    <a:pt x="3666" y="12872"/>
                    <a:pt x="3048" y="13028"/>
                    <a:pt x="2020" y="12716"/>
                  </a:cubicBezTo>
                  <a:cubicBezTo>
                    <a:pt x="1711" y="12638"/>
                    <a:pt x="1300" y="12482"/>
                    <a:pt x="991" y="12327"/>
                  </a:cubicBezTo>
                  <a:cubicBezTo>
                    <a:pt x="-37" y="11859"/>
                    <a:pt x="-243" y="11313"/>
                    <a:pt x="271" y="10455"/>
                  </a:cubicBezTo>
                  <a:cubicBezTo>
                    <a:pt x="683" y="9753"/>
                    <a:pt x="1300" y="9129"/>
                    <a:pt x="1814" y="8506"/>
                  </a:cubicBezTo>
                  <a:cubicBezTo>
                    <a:pt x="3151" y="6868"/>
                    <a:pt x="4488" y="5308"/>
                    <a:pt x="5826" y="3593"/>
                  </a:cubicBezTo>
                  <a:cubicBezTo>
                    <a:pt x="6237" y="3047"/>
                    <a:pt x="6443" y="2423"/>
                    <a:pt x="6751" y="1877"/>
                  </a:cubicBezTo>
                  <a:cubicBezTo>
                    <a:pt x="7060" y="1332"/>
                    <a:pt x="7368" y="864"/>
                    <a:pt x="7986" y="474"/>
                  </a:cubicBezTo>
                  <a:cubicBezTo>
                    <a:pt x="8706" y="6"/>
                    <a:pt x="9426" y="-150"/>
                    <a:pt x="10454" y="162"/>
                  </a:cubicBezTo>
                  <a:cubicBezTo>
                    <a:pt x="13026" y="786"/>
                    <a:pt x="13026" y="786"/>
                    <a:pt x="14054" y="2735"/>
                  </a:cubicBezTo>
                  <a:cubicBezTo>
                    <a:pt x="15494" y="5542"/>
                    <a:pt x="16831" y="8350"/>
                    <a:pt x="18271" y="11157"/>
                  </a:cubicBezTo>
                  <a:cubicBezTo>
                    <a:pt x="18991" y="12560"/>
                    <a:pt x="19608" y="14042"/>
                    <a:pt x="19506" y="15602"/>
                  </a:cubicBezTo>
                  <a:cubicBezTo>
                    <a:pt x="19506" y="16069"/>
                    <a:pt x="19814" y="16615"/>
                    <a:pt x="20020" y="17083"/>
                  </a:cubicBezTo>
                  <a:cubicBezTo>
                    <a:pt x="20328" y="17785"/>
                    <a:pt x="20740" y="18409"/>
                    <a:pt x="21049" y="19111"/>
                  </a:cubicBezTo>
                  <a:cubicBezTo>
                    <a:pt x="21151" y="19423"/>
                    <a:pt x="21151" y="19657"/>
                    <a:pt x="21254" y="198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D9FD3DD6-E9A4-4D91-8391-2C1A62BF712D}"/>
                </a:ext>
              </a:extLst>
            </p:cNvPr>
            <p:cNvSpPr/>
            <p:nvPr/>
          </p:nvSpPr>
          <p:spPr>
            <a:xfrm>
              <a:off x="7416799" y="3403600"/>
              <a:ext cx="249307" cy="37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94" extrusionOk="0">
                  <a:moveTo>
                    <a:pt x="7835" y="0"/>
                  </a:moveTo>
                  <a:cubicBezTo>
                    <a:pt x="9877" y="0"/>
                    <a:pt x="11059" y="507"/>
                    <a:pt x="11167" y="1885"/>
                  </a:cubicBezTo>
                  <a:cubicBezTo>
                    <a:pt x="11274" y="3697"/>
                    <a:pt x="12564" y="5074"/>
                    <a:pt x="13638" y="6596"/>
                  </a:cubicBezTo>
                  <a:cubicBezTo>
                    <a:pt x="14283" y="7611"/>
                    <a:pt x="14928" y="8625"/>
                    <a:pt x="15465" y="9640"/>
                  </a:cubicBezTo>
                  <a:cubicBezTo>
                    <a:pt x="16432" y="11380"/>
                    <a:pt x="17399" y="13119"/>
                    <a:pt x="18367" y="14859"/>
                  </a:cubicBezTo>
                  <a:cubicBezTo>
                    <a:pt x="19119" y="16236"/>
                    <a:pt x="19979" y="17686"/>
                    <a:pt x="20838" y="19063"/>
                  </a:cubicBezTo>
                  <a:cubicBezTo>
                    <a:pt x="21483" y="20005"/>
                    <a:pt x="20838" y="20875"/>
                    <a:pt x="19764" y="21238"/>
                  </a:cubicBezTo>
                  <a:cubicBezTo>
                    <a:pt x="18582" y="21600"/>
                    <a:pt x="16970" y="21310"/>
                    <a:pt x="16217" y="20585"/>
                  </a:cubicBezTo>
                  <a:cubicBezTo>
                    <a:pt x="15787" y="20078"/>
                    <a:pt x="15465" y="19570"/>
                    <a:pt x="15143" y="18991"/>
                  </a:cubicBezTo>
                  <a:cubicBezTo>
                    <a:pt x="14820" y="18193"/>
                    <a:pt x="14605" y="17468"/>
                    <a:pt x="14283" y="16671"/>
                  </a:cubicBezTo>
                  <a:cubicBezTo>
                    <a:pt x="14176" y="16381"/>
                    <a:pt x="14176" y="16164"/>
                    <a:pt x="14068" y="15874"/>
                  </a:cubicBezTo>
                  <a:cubicBezTo>
                    <a:pt x="13208" y="14207"/>
                    <a:pt x="12349" y="12540"/>
                    <a:pt x="11489" y="10800"/>
                  </a:cubicBezTo>
                  <a:cubicBezTo>
                    <a:pt x="10844" y="9495"/>
                    <a:pt x="10307" y="8191"/>
                    <a:pt x="9232" y="6958"/>
                  </a:cubicBezTo>
                  <a:cubicBezTo>
                    <a:pt x="9125" y="6813"/>
                    <a:pt x="9125" y="6741"/>
                    <a:pt x="9017" y="6596"/>
                  </a:cubicBezTo>
                  <a:cubicBezTo>
                    <a:pt x="8587" y="6161"/>
                    <a:pt x="8050" y="6089"/>
                    <a:pt x="7620" y="6523"/>
                  </a:cubicBezTo>
                  <a:cubicBezTo>
                    <a:pt x="6868" y="7321"/>
                    <a:pt x="6116" y="8118"/>
                    <a:pt x="5471" y="8915"/>
                  </a:cubicBezTo>
                  <a:cubicBezTo>
                    <a:pt x="4396" y="10220"/>
                    <a:pt x="3107" y="10583"/>
                    <a:pt x="1065" y="10148"/>
                  </a:cubicBezTo>
                  <a:cubicBezTo>
                    <a:pt x="528" y="10003"/>
                    <a:pt x="205" y="9785"/>
                    <a:pt x="98" y="9423"/>
                  </a:cubicBezTo>
                  <a:cubicBezTo>
                    <a:pt x="-117" y="8770"/>
                    <a:pt x="-9" y="8118"/>
                    <a:pt x="743" y="7538"/>
                  </a:cubicBezTo>
                  <a:cubicBezTo>
                    <a:pt x="1710" y="6813"/>
                    <a:pt x="2247" y="6016"/>
                    <a:pt x="2785" y="5146"/>
                  </a:cubicBezTo>
                  <a:cubicBezTo>
                    <a:pt x="3107" y="4566"/>
                    <a:pt x="3644" y="3987"/>
                    <a:pt x="4074" y="3334"/>
                  </a:cubicBezTo>
                  <a:cubicBezTo>
                    <a:pt x="4289" y="3044"/>
                    <a:pt x="4396" y="2754"/>
                    <a:pt x="4504" y="2464"/>
                  </a:cubicBezTo>
                  <a:cubicBezTo>
                    <a:pt x="4611" y="2174"/>
                    <a:pt x="4611" y="1885"/>
                    <a:pt x="4719" y="1522"/>
                  </a:cubicBezTo>
                  <a:cubicBezTo>
                    <a:pt x="5149" y="435"/>
                    <a:pt x="6008" y="0"/>
                    <a:pt x="783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86390120-9761-4AB6-AE39-B044609541E8}"/>
                </a:ext>
              </a:extLst>
            </p:cNvPr>
            <p:cNvSpPr/>
            <p:nvPr/>
          </p:nvSpPr>
          <p:spPr>
            <a:xfrm>
              <a:off x="7213600" y="3606800"/>
              <a:ext cx="205720" cy="1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extrusionOk="0">
                  <a:moveTo>
                    <a:pt x="7181" y="0"/>
                  </a:moveTo>
                  <a:cubicBezTo>
                    <a:pt x="8097" y="0"/>
                    <a:pt x="8883" y="584"/>
                    <a:pt x="9537" y="1459"/>
                  </a:cubicBezTo>
                  <a:cubicBezTo>
                    <a:pt x="10061" y="2189"/>
                    <a:pt x="10453" y="3211"/>
                    <a:pt x="10715" y="4086"/>
                  </a:cubicBezTo>
                  <a:cubicBezTo>
                    <a:pt x="11501" y="5984"/>
                    <a:pt x="11763" y="6276"/>
                    <a:pt x="13595" y="5692"/>
                  </a:cubicBezTo>
                  <a:cubicBezTo>
                    <a:pt x="14119" y="5546"/>
                    <a:pt x="14643" y="5400"/>
                    <a:pt x="15166" y="5254"/>
                  </a:cubicBezTo>
                  <a:cubicBezTo>
                    <a:pt x="16737" y="4670"/>
                    <a:pt x="18177" y="5108"/>
                    <a:pt x="19617" y="5838"/>
                  </a:cubicBezTo>
                  <a:cubicBezTo>
                    <a:pt x="20664" y="6276"/>
                    <a:pt x="21319" y="7151"/>
                    <a:pt x="21188" y="8465"/>
                  </a:cubicBezTo>
                  <a:cubicBezTo>
                    <a:pt x="21188" y="9632"/>
                    <a:pt x="20534" y="10508"/>
                    <a:pt x="19486" y="10800"/>
                  </a:cubicBezTo>
                  <a:cubicBezTo>
                    <a:pt x="18177" y="11238"/>
                    <a:pt x="16737" y="11822"/>
                    <a:pt x="15297" y="12114"/>
                  </a:cubicBezTo>
                  <a:cubicBezTo>
                    <a:pt x="13988" y="12551"/>
                    <a:pt x="13595" y="12843"/>
                    <a:pt x="13595" y="14303"/>
                  </a:cubicBezTo>
                  <a:cubicBezTo>
                    <a:pt x="13595" y="15616"/>
                    <a:pt x="13595" y="16784"/>
                    <a:pt x="13726" y="18097"/>
                  </a:cubicBezTo>
                  <a:cubicBezTo>
                    <a:pt x="13726" y="18681"/>
                    <a:pt x="13857" y="19411"/>
                    <a:pt x="13857" y="19995"/>
                  </a:cubicBezTo>
                  <a:cubicBezTo>
                    <a:pt x="13857" y="21016"/>
                    <a:pt x="13203" y="21600"/>
                    <a:pt x="12286" y="21600"/>
                  </a:cubicBezTo>
                  <a:cubicBezTo>
                    <a:pt x="10584" y="21600"/>
                    <a:pt x="8883" y="20141"/>
                    <a:pt x="8359" y="18243"/>
                  </a:cubicBezTo>
                  <a:cubicBezTo>
                    <a:pt x="8228" y="17659"/>
                    <a:pt x="8228" y="17222"/>
                    <a:pt x="8097" y="16638"/>
                  </a:cubicBezTo>
                  <a:cubicBezTo>
                    <a:pt x="7835" y="15324"/>
                    <a:pt x="7181" y="14886"/>
                    <a:pt x="6003" y="15032"/>
                  </a:cubicBezTo>
                  <a:cubicBezTo>
                    <a:pt x="5479" y="15178"/>
                    <a:pt x="5086" y="15324"/>
                    <a:pt x="4563" y="15470"/>
                  </a:cubicBezTo>
                  <a:cubicBezTo>
                    <a:pt x="2861" y="16200"/>
                    <a:pt x="1552" y="15324"/>
                    <a:pt x="504" y="14011"/>
                  </a:cubicBezTo>
                  <a:cubicBezTo>
                    <a:pt x="-281" y="12989"/>
                    <a:pt x="-150" y="11968"/>
                    <a:pt x="897" y="11384"/>
                  </a:cubicBezTo>
                  <a:cubicBezTo>
                    <a:pt x="1944" y="10800"/>
                    <a:pt x="3123" y="10362"/>
                    <a:pt x="4170" y="9778"/>
                  </a:cubicBezTo>
                  <a:cubicBezTo>
                    <a:pt x="6788" y="8465"/>
                    <a:pt x="6788" y="8319"/>
                    <a:pt x="5741" y="5400"/>
                  </a:cubicBezTo>
                  <a:cubicBezTo>
                    <a:pt x="5348" y="4378"/>
                    <a:pt x="5086" y="3211"/>
                    <a:pt x="4955" y="2043"/>
                  </a:cubicBezTo>
                  <a:cubicBezTo>
                    <a:pt x="5217" y="730"/>
                    <a:pt x="6002" y="0"/>
                    <a:pt x="718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96394077-97B1-4245-BB10-92C6E66B4A56}"/>
                </a:ext>
              </a:extLst>
            </p:cNvPr>
            <p:cNvSpPr/>
            <p:nvPr/>
          </p:nvSpPr>
          <p:spPr>
            <a:xfrm>
              <a:off x="7708900" y="3619499"/>
              <a:ext cx="148052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44" extrusionOk="0">
                  <a:moveTo>
                    <a:pt x="16723" y="0"/>
                  </a:moveTo>
                  <a:cubicBezTo>
                    <a:pt x="17630" y="0"/>
                    <a:pt x="17993" y="0"/>
                    <a:pt x="18356" y="0"/>
                  </a:cubicBezTo>
                  <a:cubicBezTo>
                    <a:pt x="19445" y="372"/>
                    <a:pt x="20716" y="745"/>
                    <a:pt x="21079" y="3352"/>
                  </a:cubicBezTo>
                  <a:cubicBezTo>
                    <a:pt x="21442" y="5959"/>
                    <a:pt x="20534" y="7448"/>
                    <a:pt x="19445" y="8938"/>
                  </a:cubicBezTo>
                  <a:cubicBezTo>
                    <a:pt x="17449" y="11545"/>
                    <a:pt x="15271" y="14152"/>
                    <a:pt x="12729" y="15269"/>
                  </a:cubicBezTo>
                  <a:cubicBezTo>
                    <a:pt x="11096" y="16014"/>
                    <a:pt x="9644" y="17503"/>
                    <a:pt x="8010" y="18621"/>
                  </a:cubicBezTo>
                  <a:cubicBezTo>
                    <a:pt x="7102" y="19366"/>
                    <a:pt x="6195" y="20483"/>
                    <a:pt x="5287" y="20855"/>
                  </a:cubicBezTo>
                  <a:cubicBezTo>
                    <a:pt x="4017" y="21600"/>
                    <a:pt x="2928" y="21600"/>
                    <a:pt x="1839" y="20110"/>
                  </a:cubicBezTo>
                  <a:cubicBezTo>
                    <a:pt x="750" y="18621"/>
                    <a:pt x="-158" y="17131"/>
                    <a:pt x="23" y="14152"/>
                  </a:cubicBezTo>
                  <a:cubicBezTo>
                    <a:pt x="205" y="11545"/>
                    <a:pt x="931" y="9683"/>
                    <a:pt x="2020" y="9310"/>
                  </a:cubicBezTo>
                  <a:cubicBezTo>
                    <a:pt x="4743" y="7821"/>
                    <a:pt x="7102" y="4469"/>
                    <a:pt x="9825" y="3724"/>
                  </a:cubicBezTo>
                  <a:cubicBezTo>
                    <a:pt x="11277" y="3352"/>
                    <a:pt x="12548" y="2234"/>
                    <a:pt x="14000" y="1490"/>
                  </a:cubicBezTo>
                  <a:cubicBezTo>
                    <a:pt x="15271" y="745"/>
                    <a:pt x="16360" y="0"/>
                    <a:pt x="1672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1511F806-2DD3-4330-A7E1-4E64F2D46C15}"/>
                </a:ext>
              </a:extLst>
            </p:cNvPr>
            <p:cNvSpPr/>
            <p:nvPr/>
          </p:nvSpPr>
          <p:spPr>
            <a:xfrm>
              <a:off x="7696200" y="3517900"/>
              <a:ext cx="120900" cy="7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728" extrusionOk="0">
                  <a:moveTo>
                    <a:pt x="17984" y="57"/>
                  </a:moveTo>
                  <a:cubicBezTo>
                    <a:pt x="18203" y="57"/>
                    <a:pt x="18857" y="430"/>
                    <a:pt x="19512" y="802"/>
                  </a:cubicBezTo>
                  <a:cubicBezTo>
                    <a:pt x="20603" y="1547"/>
                    <a:pt x="21039" y="3409"/>
                    <a:pt x="20603" y="5271"/>
                  </a:cubicBezTo>
                  <a:cubicBezTo>
                    <a:pt x="19948" y="7133"/>
                    <a:pt x="19294" y="8623"/>
                    <a:pt x="18421" y="10113"/>
                  </a:cubicBezTo>
                  <a:cubicBezTo>
                    <a:pt x="14930" y="15326"/>
                    <a:pt x="11003" y="19051"/>
                    <a:pt x="6421" y="20540"/>
                  </a:cubicBezTo>
                  <a:cubicBezTo>
                    <a:pt x="4021" y="21285"/>
                    <a:pt x="2275" y="19795"/>
                    <a:pt x="748" y="16444"/>
                  </a:cubicBezTo>
                  <a:cubicBezTo>
                    <a:pt x="-561" y="13464"/>
                    <a:pt x="-125" y="10485"/>
                    <a:pt x="1839" y="9368"/>
                  </a:cubicBezTo>
                  <a:cubicBezTo>
                    <a:pt x="2712" y="8623"/>
                    <a:pt x="3584" y="8623"/>
                    <a:pt x="4457" y="8251"/>
                  </a:cubicBezTo>
                  <a:cubicBezTo>
                    <a:pt x="7294" y="7506"/>
                    <a:pt x="10130" y="6016"/>
                    <a:pt x="12530" y="3037"/>
                  </a:cubicBezTo>
                  <a:cubicBezTo>
                    <a:pt x="14275" y="1175"/>
                    <a:pt x="15803" y="-315"/>
                    <a:pt x="17984" y="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" name="Group 283">
            <a:extLst>
              <a:ext uri="{FF2B5EF4-FFF2-40B4-BE49-F238E27FC236}">
                <a16:creationId xmlns:a16="http://schemas.microsoft.com/office/drawing/2014/main" id="{E29C53D1-3836-4A8E-BCCA-B0CF729E1E36}"/>
              </a:ext>
            </a:extLst>
          </p:cNvPr>
          <p:cNvGrpSpPr/>
          <p:nvPr/>
        </p:nvGrpSpPr>
        <p:grpSpPr>
          <a:xfrm>
            <a:off x="4164153" y="6212068"/>
            <a:ext cx="932489" cy="289416"/>
            <a:chOff x="7772399" y="1879599"/>
            <a:chExt cx="1188997" cy="389254"/>
          </a:xfrm>
          <a:solidFill>
            <a:schemeClr val="accent2">
              <a:lumMod val="75000"/>
            </a:schemeClr>
          </a:solidFill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C5DF2850-BC79-4C85-8DA9-189446E20619}"/>
                </a:ext>
              </a:extLst>
            </p:cNvPr>
            <p:cNvSpPr/>
            <p:nvPr/>
          </p:nvSpPr>
          <p:spPr>
            <a:xfrm>
              <a:off x="8267700" y="2006600"/>
              <a:ext cx="337281" cy="23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855" extrusionOk="0">
                  <a:moveTo>
                    <a:pt x="211" y="7505"/>
                  </a:moveTo>
                  <a:cubicBezTo>
                    <a:pt x="211" y="6368"/>
                    <a:pt x="131" y="4549"/>
                    <a:pt x="51" y="2730"/>
                  </a:cubicBezTo>
                  <a:cubicBezTo>
                    <a:pt x="51" y="1821"/>
                    <a:pt x="-190" y="798"/>
                    <a:pt x="372" y="229"/>
                  </a:cubicBezTo>
                  <a:cubicBezTo>
                    <a:pt x="1095" y="-453"/>
                    <a:pt x="1657" y="570"/>
                    <a:pt x="2299" y="911"/>
                  </a:cubicBezTo>
                  <a:cubicBezTo>
                    <a:pt x="2540" y="1025"/>
                    <a:pt x="2701" y="1252"/>
                    <a:pt x="2861" y="1593"/>
                  </a:cubicBezTo>
                  <a:cubicBezTo>
                    <a:pt x="3263" y="2162"/>
                    <a:pt x="3745" y="2162"/>
                    <a:pt x="4226" y="1821"/>
                  </a:cubicBezTo>
                  <a:cubicBezTo>
                    <a:pt x="6234" y="456"/>
                    <a:pt x="8081" y="1252"/>
                    <a:pt x="9687" y="3185"/>
                  </a:cubicBezTo>
                  <a:cubicBezTo>
                    <a:pt x="9767" y="3299"/>
                    <a:pt x="9847" y="3412"/>
                    <a:pt x="9927" y="3412"/>
                  </a:cubicBezTo>
                  <a:cubicBezTo>
                    <a:pt x="11132" y="5004"/>
                    <a:pt x="11132" y="5004"/>
                    <a:pt x="12417" y="3526"/>
                  </a:cubicBezTo>
                  <a:cubicBezTo>
                    <a:pt x="14504" y="911"/>
                    <a:pt x="17716" y="1366"/>
                    <a:pt x="19242" y="3412"/>
                  </a:cubicBezTo>
                  <a:cubicBezTo>
                    <a:pt x="19643" y="3981"/>
                    <a:pt x="20045" y="4663"/>
                    <a:pt x="20206" y="5459"/>
                  </a:cubicBezTo>
                  <a:cubicBezTo>
                    <a:pt x="20768" y="7619"/>
                    <a:pt x="21089" y="9779"/>
                    <a:pt x="20848" y="12166"/>
                  </a:cubicBezTo>
                  <a:cubicBezTo>
                    <a:pt x="20687" y="13758"/>
                    <a:pt x="21009" y="15463"/>
                    <a:pt x="21249" y="17054"/>
                  </a:cubicBezTo>
                  <a:cubicBezTo>
                    <a:pt x="21410" y="18191"/>
                    <a:pt x="21330" y="19101"/>
                    <a:pt x="20848" y="20010"/>
                  </a:cubicBezTo>
                  <a:cubicBezTo>
                    <a:pt x="20286" y="21033"/>
                    <a:pt x="19643" y="21147"/>
                    <a:pt x="18921" y="20238"/>
                  </a:cubicBezTo>
                  <a:cubicBezTo>
                    <a:pt x="18278" y="19442"/>
                    <a:pt x="18038" y="18419"/>
                    <a:pt x="18038" y="17282"/>
                  </a:cubicBezTo>
                  <a:cubicBezTo>
                    <a:pt x="18038" y="15235"/>
                    <a:pt x="18038" y="13075"/>
                    <a:pt x="18038" y="11029"/>
                  </a:cubicBezTo>
                  <a:cubicBezTo>
                    <a:pt x="18038" y="10120"/>
                    <a:pt x="17957" y="9210"/>
                    <a:pt x="17797" y="8301"/>
                  </a:cubicBezTo>
                  <a:cubicBezTo>
                    <a:pt x="17636" y="7391"/>
                    <a:pt x="17235" y="6936"/>
                    <a:pt x="16512" y="6823"/>
                  </a:cubicBezTo>
                  <a:cubicBezTo>
                    <a:pt x="15147" y="6595"/>
                    <a:pt x="14424" y="7164"/>
                    <a:pt x="13701" y="8869"/>
                  </a:cubicBezTo>
                  <a:cubicBezTo>
                    <a:pt x="13380" y="9779"/>
                    <a:pt x="12979" y="10688"/>
                    <a:pt x="12658" y="11598"/>
                  </a:cubicBezTo>
                  <a:cubicBezTo>
                    <a:pt x="12497" y="12166"/>
                    <a:pt x="12417" y="12962"/>
                    <a:pt x="12336" y="13644"/>
                  </a:cubicBezTo>
                  <a:cubicBezTo>
                    <a:pt x="12256" y="15122"/>
                    <a:pt x="12336" y="16600"/>
                    <a:pt x="12336" y="18078"/>
                  </a:cubicBezTo>
                  <a:cubicBezTo>
                    <a:pt x="12336" y="18646"/>
                    <a:pt x="12256" y="19328"/>
                    <a:pt x="12096" y="19896"/>
                  </a:cubicBezTo>
                  <a:cubicBezTo>
                    <a:pt x="11774" y="20920"/>
                    <a:pt x="10971" y="21147"/>
                    <a:pt x="10409" y="20351"/>
                  </a:cubicBezTo>
                  <a:cubicBezTo>
                    <a:pt x="9687" y="19328"/>
                    <a:pt x="9205" y="18191"/>
                    <a:pt x="9205" y="16600"/>
                  </a:cubicBezTo>
                  <a:cubicBezTo>
                    <a:pt x="9285" y="14667"/>
                    <a:pt x="9205" y="12848"/>
                    <a:pt x="9205" y="10915"/>
                  </a:cubicBezTo>
                  <a:cubicBezTo>
                    <a:pt x="9205" y="10688"/>
                    <a:pt x="9205" y="10461"/>
                    <a:pt x="9205" y="10233"/>
                  </a:cubicBezTo>
                  <a:cubicBezTo>
                    <a:pt x="8803" y="6141"/>
                    <a:pt x="7117" y="6141"/>
                    <a:pt x="5190" y="7505"/>
                  </a:cubicBezTo>
                  <a:cubicBezTo>
                    <a:pt x="4788" y="7732"/>
                    <a:pt x="4548" y="8528"/>
                    <a:pt x="4307" y="9096"/>
                  </a:cubicBezTo>
                  <a:cubicBezTo>
                    <a:pt x="3986" y="9779"/>
                    <a:pt x="3825" y="10688"/>
                    <a:pt x="3504" y="11370"/>
                  </a:cubicBezTo>
                  <a:cubicBezTo>
                    <a:pt x="2861" y="12621"/>
                    <a:pt x="2861" y="13758"/>
                    <a:pt x="3102" y="15122"/>
                  </a:cubicBezTo>
                  <a:cubicBezTo>
                    <a:pt x="3183" y="15690"/>
                    <a:pt x="3343" y="16145"/>
                    <a:pt x="3504" y="16713"/>
                  </a:cubicBezTo>
                  <a:cubicBezTo>
                    <a:pt x="3745" y="17850"/>
                    <a:pt x="3584" y="18987"/>
                    <a:pt x="3183" y="19896"/>
                  </a:cubicBezTo>
                  <a:cubicBezTo>
                    <a:pt x="2861" y="20692"/>
                    <a:pt x="2299" y="20806"/>
                    <a:pt x="1817" y="20238"/>
                  </a:cubicBezTo>
                  <a:cubicBezTo>
                    <a:pt x="1496" y="19896"/>
                    <a:pt x="1095" y="19442"/>
                    <a:pt x="934" y="18873"/>
                  </a:cubicBezTo>
                  <a:cubicBezTo>
                    <a:pt x="613" y="17964"/>
                    <a:pt x="372" y="17054"/>
                    <a:pt x="292" y="16145"/>
                  </a:cubicBezTo>
                  <a:cubicBezTo>
                    <a:pt x="292" y="13530"/>
                    <a:pt x="-110" y="10915"/>
                    <a:pt x="211" y="75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4F8CE885-AF1D-4799-87AC-D23B91A568B1}"/>
                </a:ext>
              </a:extLst>
            </p:cNvPr>
            <p:cNvSpPr/>
            <p:nvPr/>
          </p:nvSpPr>
          <p:spPr>
            <a:xfrm>
              <a:off x="7772399" y="1879599"/>
              <a:ext cx="241226" cy="366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287" extrusionOk="0">
                  <a:moveTo>
                    <a:pt x="6284" y="744"/>
                  </a:moveTo>
                  <a:cubicBezTo>
                    <a:pt x="8957" y="818"/>
                    <a:pt x="11183" y="670"/>
                    <a:pt x="13410" y="302"/>
                  </a:cubicBezTo>
                  <a:cubicBezTo>
                    <a:pt x="14412" y="154"/>
                    <a:pt x="15526" y="80"/>
                    <a:pt x="16639" y="7"/>
                  </a:cubicBezTo>
                  <a:cubicBezTo>
                    <a:pt x="18087" y="-67"/>
                    <a:pt x="19311" y="449"/>
                    <a:pt x="20313" y="1113"/>
                  </a:cubicBezTo>
                  <a:cubicBezTo>
                    <a:pt x="21427" y="1850"/>
                    <a:pt x="21093" y="2808"/>
                    <a:pt x="19645" y="3177"/>
                  </a:cubicBezTo>
                  <a:cubicBezTo>
                    <a:pt x="19311" y="3250"/>
                    <a:pt x="18977" y="3324"/>
                    <a:pt x="18643" y="3324"/>
                  </a:cubicBezTo>
                  <a:cubicBezTo>
                    <a:pt x="16305" y="3472"/>
                    <a:pt x="13856" y="3693"/>
                    <a:pt x="11517" y="3840"/>
                  </a:cubicBezTo>
                  <a:cubicBezTo>
                    <a:pt x="10181" y="3914"/>
                    <a:pt x="8957" y="3988"/>
                    <a:pt x="7621" y="4061"/>
                  </a:cubicBezTo>
                  <a:cubicBezTo>
                    <a:pt x="6953" y="4135"/>
                    <a:pt x="6284" y="4135"/>
                    <a:pt x="5616" y="4209"/>
                  </a:cubicBezTo>
                  <a:cubicBezTo>
                    <a:pt x="4837" y="4356"/>
                    <a:pt x="4280" y="4651"/>
                    <a:pt x="4280" y="5241"/>
                  </a:cubicBezTo>
                  <a:cubicBezTo>
                    <a:pt x="4280" y="6715"/>
                    <a:pt x="4392" y="8190"/>
                    <a:pt x="4503" y="9738"/>
                  </a:cubicBezTo>
                  <a:cubicBezTo>
                    <a:pt x="4503" y="10033"/>
                    <a:pt x="4837" y="10254"/>
                    <a:pt x="5394" y="10180"/>
                  </a:cubicBezTo>
                  <a:cubicBezTo>
                    <a:pt x="5839" y="10180"/>
                    <a:pt x="6396" y="10106"/>
                    <a:pt x="6841" y="10106"/>
                  </a:cubicBezTo>
                  <a:cubicBezTo>
                    <a:pt x="8289" y="10106"/>
                    <a:pt x="9513" y="10475"/>
                    <a:pt x="10515" y="11138"/>
                  </a:cubicBezTo>
                  <a:cubicBezTo>
                    <a:pt x="11183" y="11507"/>
                    <a:pt x="11183" y="12023"/>
                    <a:pt x="10627" y="12465"/>
                  </a:cubicBezTo>
                  <a:cubicBezTo>
                    <a:pt x="10070" y="12981"/>
                    <a:pt x="9291" y="13203"/>
                    <a:pt x="8289" y="13276"/>
                  </a:cubicBezTo>
                  <a:cubicBezTo>
                    <a:pt x="7509" y="13350"/>
                    <a:pt x="6618" y="13276"/>
                    <a:pt x="5839" y="13350"/>
                  </a:cubicBezTo>
                  <a:cubicBezTo>
                    <a:pt x="4726" y="13424"/>
                    <a:pt x="4280" y="13719"/>
                    <a:pt x="4280" y="14530"/>
                  </a:cubicBezTo>
                  <a:cubicBezTo>
                    <a:pt x="4392" y="15267"/>
                    <a:pt x="4503" y="15930"/>
                    <a:pt x="4726" y="16667"/>
                  </a:cubicBezTo>
                  <a:cubicBezTo>
                    <a:pt x="4837" y="17110"/>
                    <a:pt x="5282" y="17257"/>
                    <a:pt x="5950" y="17257"/>
                  </a:cubicBezTo>
                  <a:cubicBezTo>
                    <a:pt x="6396" y="17257"/>
                    <a:pt x="6730" y="17184"/>
                    <a:pt x="7175" y="17184"/>
                  </a:cubicBezTo>
                  <a:cubicBezTo>
                    <a:pt x="9291" y="17184"/>
                    <a:pt x="11406" y="17257"/>
                    <a:pt x="13522" y="17257"/>
                  </a:cubicBezTo>
                  <a:cubicBezTo>
                    <a:pt x="14635" y="17257"/>
                    <a:pt x="15860" y="17257"/>
                    <a:pt x="16973" y="17257"/>
                  </a:cubicBezTo>
                  <a:cubicBezTo>
                    <a:pt x="18532" y="17184"/>
                    <a:pt x="20202" y="17773"/>
                    <a:pt x="20870" y="18658"/>
                  </a:cubicBezTo>
                  <a:cubicBezTo>
                    <a:pt x="21538" y="19543"/>
                    <a:pt x="20981" y="20427"/>
                    <a:pt x="19423" y="20501"/>
                  </a:cubicBezTo>
                  <a:cubicBezTo>
                    <a:pt x="18643" y="20575"/>
                    <a:pt x="17752" y="20501"/>
                    <a:pt x="16973" y="20501"/>
                  </a:cubicBezTo>
                  <a:cubicBezTo>
                    <a:pt x="14635" y="20427"/>
                    <a:pt x="12297" y="20353"/>
                    <a:pt x="10070" y="20353"/>
                  </a:cubicBezTo>
                  <a:cubicBezTo>
                    <a:pt x="8957" y="20353"/>
                    <a:pt x="7732" y="20575"/>
                    <a:pt x="6618" y="20722"/>
                  </a:cubicBezTo>
                  <a:cubicBezTo>
                    <a:pt x="5839" y="20870"/>
                    <a:pt x="5060" y="21017"/>
                    <a:pt x="4280" y="21164"/>
                  </a:cubicBezTo>
                  <a:cubicBezTo>
                    <a:pt x="2610" y="21533"/>
                    <a:pt x="1497" y="21017"/>
                    <a:pt x="495" y="20280"/>
                  </a:cubicBezTo>
                  <a:cubicBezTo>
                    <a:pt x="272" y="20132"/>
                    <a:pt x="161" y="19764"/>
                    <a:pt x="49" y="19543"/>
                  </a:cubicBezTo>
                  <a:cubicBezTo>
                    <a:pt x="-62" y="19395"/>
                    <a:pt x="49" y="19174"/>
                    <a:pt x="49" y="19027"/>
                  </a:cubicBezTo>
                  <a:cubicBezTo>
                    <a:pt x="1051" y="16151"/>
                    <a:pt x="272" y="13276"/>
                    <a:pt x="606" y="10401"/>
                  </a:cubicBezTo>
                  <a:cubicBezTo>
                    <a:pt x="606" y="9959"/>
                    <a:pt x="606" y="9517"/>
                    <a:pt x="717" y="9074"/>
                  </a:cubicBezTo>
                  <a:cubicBezTo>
                    <a:pt x="1274" y="7674"/>
                    <a:pt x="1385" y="6199"/>
                    <a:pt x="1497" y="4799"/>
                  </a:cubicBezTo>
                  <a:cubicBezTo>
                    <a:pt x="1497" y="4061"/>
                    <a:pt x="1497" y="3250"/>
                    <a:pt x="1497" y="2513"/>
                  </a:cubicBezTo>
                  <a:cubicBezTo>
                    <a:pt x="1497" y="1260"/>
                    <a:pt x="1942" y="891"/>
                    <a:pt x="3835" y="818"/>
                  </a:cubicBezTo>
                  <a:cubicBezTo>
                    <a:pt x="4392" y="818"/>
                    <a:pt x="4948" y="818"/>
                    <a:pt x="5505" y="818"/>
                  </a:cubicBezTo>
                  <a:cubicBezTo>
                    <a:pt x="5839" y="744"/>
                    <a:pt x="6284" y="744"/>
                    <a:pt x="6284" y="7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C7808F2B-F1C9-46F9-B528-D326998ED1B4}"/>
                </a:ext>
              </a:extLst>
            </p:cNvPr>
            <p:cNvSpPr/>
            <p:nvPr/>
          </p:nvSpPr>
          <p:spPr>
            <a:xfrm>
              <a:off x="8648699" y="2044700"/>
              <a:ext cx="201413" cy="22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47" extrusionOk="0">
                  <a:moveTo>
                    <a:pt x="5400" y="10520"/>
                  </a:moveTo>
                  <a:cubicBezTo>
                    <a:pt x="5668" y="14080"/>
                    <a:pt x="7278" y="15861"/>
                    <a:pt x="11839" y="14911"/>
                  </a:cubicBezTo>
                  <a:cubicBezTo>
                    <a:pt x="13583" y="14555"/>
                    <a:pt x="15059" y="13843"/>
                    <a:pt x="16401" y="12775"/>
                  </a:cubicBezTo>
                  <a:cubicBezTo>
                    <a:pt x="17206" y="12063"/>
                    <a:pt x="18011" y="11469"/>
                    <a:pt x="19218" y="12063"/>
                  </a:cubicBezTo>
                  <a:cubicBezTo>
                    <a:pt x="20560" y="12775"/>
                    <a:pt x="21499" y="14199"/>
                    <a:pt x="21231" y="15267"/>
                  </a:cubicBezTo>
                  <a:cubicBezTo>
                    <a:pt x="20962" y="16573"/>
                    <a:pt x="20157" y="17760"/>
                    <a:pt x="18682" y="18353"/>
                  </a:cubicBezTo>
                  <a:cubicBezTo>
                    <a:pt x="16535" y="19184"/>
                    <a:pt x="14388" y="19896"/>
                    <a:pt x="12242" y="20608"/>
                  </a:cubicBezTo>
                  <a:cubicBezTo>
                    <a:pt x="10095" y="21320"/>
                    <a:pt x="7949" y="20845"/>
                    <a:pt x="6070" y="19777"/>
                  </a:cubicBezTo>
                  <a:cubicBezTo>
                    <a:pt x="4863" y="19184"/>
                    <a:pt x="3790" y="18353"/>
                    <a:pt x="2851" y="17404"/>
                  </a:cubicBezTo>
                  <a:cubicBezTo>
                    <a:pt x="1777" y="16454"/>
                    <a:pt x="972" y="15149"/>
                    <a:pt x="704" y="13843"/>
                  </a:cubicBezTo>
                  <a:cubicBezTo>
                    <a:pt x="570" y="13012"/>
                    <a:pt x="436" y="12063"/>
                    <a:pt x="167" y="11232"/>
                  </a:cubicBezTo>
                  <a:cubicBezTo>
                    <a:pt x="-101" y="10045"/>
                    <a:pt x="-101" y="8977"/>
                    <a:pt x="570" y="7909"/>
                  </a:cubicBezTo>
                  <a:cubicBezTo>
                    <a:pt x="972" y="7316"/>
                    <a:pt x="972" y="6722"/>
                    <a:pt x="1106" y="6010"/>
                  </a:cubicBezTo>
                  <a:cubicBezTo>
                    <a:pt x="1509" y="4230"/>
                    <a:pt x="2448" y="2687"/>
                    <a:pt x="4192" y="1738"/>
                  </a:cubicBezTo>
                  <a:cubicBezTo>
                    <a:pt x="4326" y="1738"/>
                    <a:pt x="4326" y="1619"/>
                    <a:pt x="4461" y="1619"/>
                  </a:cubicBezTo>
                  <a:cubicBezTo>
                    <a:pt x="5802" y="669"/>
                    <a:pt x="7278" y="-280"/>
                    <a:pt x="9156" y="76"/>
                  </a:cubicBezTo>
                  <a:cubicBezTo>
                    <a:pt x="11437" y="432"/>
                    <a:pt x="13315" y="1382"/>
                    <a:pt x="14791" y="3043"/>
                  </a:cubicBezTo>
                  <a:cubicBezTo>
                    <a:pt x="15059" y="3280"/>
                    <a:pt x="15193" y="3518"/>
                    <a:pt x="15328" y="3755"/>
                  </a:cubicBezTo>
                  <a:cubicBezTo>
                    <a:pt x="15730" y="4823"/>
                    <a:pt x="15059" y="5773"/>
                    <a:pt x="13852" y="5654"/>
                  </a:cubicBezTo>
                  <a:cubicBezTo>
                    <a:pt x="13315" y="5654"/>
                    <a:pt x="12913" y="5535"/>
                    <a:pt x="12376" y="5298"/>
                  </a:cubicBezTo>
                  <a:cubicBezTo>
                    <a:pt x="9425" y="4230"/>
                    <a:pt x="6339" y="6129"/>
                    <a:pt x="5802" y="8740"/>
                  </a:cubicBezTo>
                  <a:cubicBezTo>
                    <a:pt x="5534" y="9452"/>
                    <a:pt x="5400" y="10045"/>
                    <a:pt x="5400" y="105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B4B136BC-053D-4016-8D4C-C9D508E03EFC}"/>
                </a:ext>
              </a:extLst>
            </p:cNvPr>
            <p:cNvSpPr/>
            <p:nvPr/>
          </p:nvSpPr>
          <p:spPr>
            <a:xfrm>
              <a:off x="8839200" y="1943099"/>
              <a:ext cx="122196" cy="14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extrusionOk="0">
                  <a:moveTo>
                    <a:pt x="6628" y="0"/>
                  </a:moveTo>
                  <a:cubicBezTo>
                    <a:pt x="9355" y="0"/>
                    <a:pt x="11452" y="745"/>
                    <a:pt x="12500" y="3166"/>
                  </a:cubicBezTo>
                  <a:cubicBezTo>
                    <a:pt x="13339" y="5400"/>
                    <a:pt x="14388" y="7262"/>
                    <a:pt x="13758" y="9683"/>
                  </a:cubicBezTo>
                  <a:cubicBezTo>
                    <a:pt x="13129" y="11545"/>
                    <a:pt x="13549" y="11731"/>
                    <a:pt x="15436" y="12662"/>
                  </a:cubicBezTo>
                  <a:cubicBezTo>
                    <a:pt x="16065" y="13034"/>
                    <a:pt x="16904" y="13221"/>
                    <a:pt x="17533" y="13593"/>
                  </a:cubicBezTo>
                  <a:cubicBezTo>
                    <a:pt x="18791" y="14338"/>
                    <a:pt x="19840" y="15455"/>
                    <a:pt x="20050" y="16945"/>
                  </a:cubicBezTo>
                  <a:cubicBezTo>
                    <a:pt x="20469" y="18434"/>
                    <a:pt x="19840" y="19552"/>
                    <a:pt x="18372" y="20110"/>
                  </a:cubicBezTo>
                  <a:cubicBezTo>
                    <a:pt x="17743" y="20297"/>
                    <a:pt x="17114" y="20483"/>
                    <a:pt x="16485" y="20483"/>
                  </a:cubicBezTo>
                  <a:cubicBezTo>
                    <a:pt x="13129" y="20855"/>
                    <a:pt x="9564" y="21228"/>
                    <a:pt x="6209" y="21600"/>
                  </a:cubicBezTo>
                  <a:cubicBezTo>
                    <a:pt x="5370" y="21600"/>
                    <a:pt x="4741" y="21600"/>
                    <a:pt x="3902" y="21414"/>
                  </a:cubicBezTo>
                  <a:cubicBezTo>
                    <a:pt x="337" y="20669"/>
                    <a:pt x="-1131" y="17503"/>
                    <a:pt x="966" y="14710"/>
                  </a:cubicBezTo>
                  <a:cubicBezTo>
                    <a:pt x="2015" y="13221"/>
                    <a:pt x="3483" y="11917"/>
                    <a:pt x="4741" y="10428"/>
                  </a:cubicBezTo>
                  <a:cubicBezTo>
                    <a:pt x="5370" y="9869"/>
                    <a:pt x="5789" y="9124"/>
                    <a:pt x="6209" y="8379"/>
                  </a:cubicBezTo>
                  <a:cubicBezTo>
                    <a:pt x="7048" y="6703"/>
                    <a:pt x="6418" y="6145"/>
                    <a:pt x="4531" y="5959"/>
                  </a:cubicBezTo>
                  <a:cubicBezTo>
                    <a:pt x="4112" y="5959"/>
                    <a:pt x="3483" y="5959"/>
                    <a:pt x="3063" y="5959"/>
                  </a:cubicBezTo>
                  <a:cubicBezTo>
                    <a:pt x="1386" y="5586"/>
                    <a:pt x="756" y="3910"/>
                    <a:pt x="1595" y="2607"/>
                  </a:cubicBezTo>
                  <a:cubicBezTo>
                    <a:pt x="2434" y="1117"/>
                    <a:pt x="4322" y="0"/>
                    <a:pt x="662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32CE1F3E-E01E-41A9-BDE3-1D9A4C0C3546}"/>
                </a:ext>
              </a:extLst>
            </p:cNvPr>
            <p:cNvSpPr/>
            <p:nvPr/>
          </p:nvSpPr>
          <p:spPr>
            <a:xfrm>
              <a:off x="8077199" y="2133600"/>
              <a:ext cx="123827" cy="5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extrusionOk="0">
                  <a:moveTo>
                    <a:pt x="5292" y="21600"/>
                  </a:moveTo>
                  <a:cubicBezTo>
                    <a:pt x="3564" y="21600"/>
                    <a:pt x="1188" y="18084"/>
                    <a:pt x="324" y="12558"/>
                  </a:cubicBezTo>
                  <a:cubicBezTo>
                    <a:pt x="-540" y="7033"/>
                    <a:pt x="324" y="3014"/>
                    <a:pt x="2916" y="2009"/>
                  </a:cubicBezTo>
                  <a:cubicBezTo>
                    <a:pt x="3996" y="1507"/>
                    <a:pt x="5292" y="2009"/>
                    <a:pt x="6588" y="1507"/>
                  </a:cubicBezTo>
                  <a:cubicBezTo>
                    <a:pt x="9180" y="1005"/>
                    <a:pt x="11556" y="502"/>
                    <a:pt x="14148" y="0"/>
                  </a:cubicBezTo>
                  <a:cubicBezTo>
                    <a:pt x="15660" y="0"/>
                    <a:pt x="17172" y="0"/>
                    <a:pt x="18468" y="1005"/>
                  </a:cubicBezTo>
                  <a:cubicBezTo>
                    <a:pt x="19980" y="2009"/>
                    <a:pt x="21060" y="5526"/>
                    <a:pt x="21060" y="9544"/>
                  </a:cubicBezTo>
                  <a:cubicBezTo>
                    <a:pt x="21060" y="13563"/>
                    <a:pt x="20196" y="16577"/>
                    <a:pt x="18468" y="18084"/>
                  </a:cubicBezTo>
                  <a:cubicBezTo>
                    <a:pt x="17820" y="18586"/>
                    <a:pt x="17172" y="19088"/>
                    <a:pt x="16524" y="19088"/>
                  </a:cubicBezTo>
                  <a:cubicBezTo>
                    <a:pt x="13284" y="20595"/>
                    <a:pt x="10044" y="21098"/>
                    <a:pt x="5292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C08DF443-9757-48A8-83A3-9A32127C2655}"/>
                </a:ext>
              </a:extLst>
            </p:cNvPr>
            <p:cNvSpPr/>
            <p:nvPr/>
          </p:nvSpPr>
          <p:spPr>
            <a:xfrm>
              <a:off x="8064499" y="2044699"/>
              <a:ext cx="122112" cy="5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6937" y="20661"/>
                  </a:moveTo>
                  <a:cubicBezTo>
                    <a:pt x="6491" y="20661"/>
                    <a:pt x="6046" y="20661"/>
                    <a:pt x="5823" y="21130"/>
                  </a:cubicBezTo>
                  <a:cubicBezTo>
                    <a:pt x="2260" y="21600"/>
                    <a:pt x="256" y="17843"/>
                    <a:pt x="34" y="10330"/>
                  </a:cubicBezTo>
                  <a:cubicBezTo>
                    <a:pt x="-189" y="6104"/>
                    <a:pt x="702" y="3757"/>
                    <a:pt x="2706" y="3287"/>
                  </a:cubicBezTo>
                  <a:cubicBezTo>
                    <a:pt x="6046" y="2348"/>
                    <a:pt x="9386" y="1409"/>
                    <a:pt x="12726" y="470"/>
                  </a:cubicBezTo>
                  <a:cubicBezTo>
                    <a:pt x="13840" y="0"/>
                    <a:pt x="14953" y="0"/>
                    <a:pt x="16067" y="0"/>
                  </a:cubicBezTo>
                  <a:cubicBezTo>
                    <a:pt x="16735" y="0"/>
                    <a:pt x="17403" y="0"/>
                    <a:pt x="18071" y="470"/>
                  </a:cubicBezTo>
                  <a:cubicBezTo>
                    <a:pt x="20075" y="1409"/>
                    <a:pt x="21411" y="4696"/>
                    <a:pt x="21411" y="8452"/>
                  </a:cubicBezTo>
                  <a:cubicBezTo>
                    <a:pt x="21411" y="12209"/>
                    <a:pt x="20520" y="15496"/>
                    <a:pt x="18293" y="16435"/>
                  </a:cubicBezTo>
                  <a:cubicBezTo>
                    <a:pt x="14508" y="18313"/>
                    <a:pt x="10945" y="19722"/>
                    <a:pt x="7159" y="21600"/>
                  </a:cubicBezTo>
                  <a:cubicBezTo>
                    <a:pt x="7159" y="21130"/>
                    <a:pt x="7159" y="20661"/>
                    <a:pt x="6937" y="206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8" name="Group 56">
            <a:extLst>
              <a:ext uri="{FF2B5EF4-FFF2-40B4-BE49-F238E27FC236}">
                <a16:creationId xmlns:a16="http://schemas.microsoft.com/office/drawing/2014/main" id="{4E6450D4-B14D-42D7-8E40-2C63B601B177}"/>
              </a:ext>
            </a:extLst>
          </p:cNvPr>
          <p:cNvGrpSpPr/>
          <p:nvPr/>
        </p:nvGrpSpPr>
        <p:grpSpPr>
          <a:xfrm>
            <a:off x="316926" y="6284880"/>
            <a:ext cx="1644567" cy="116657"/>
            <a:chOff x="6896100" y="16255999"/>
            <a:chExt cx="2664461" cy="71467"/>
          </a:xfrm>
          <a:solidFill>
            <a:srgbClr val="E06401"/>
          </a:solidFill>
        </p:grpSpPr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1C2486D6-5E67-4774-916D-4907F75C56E8}"/>
                </a:ext>
              </a:extLst>
            </p:cNvPr>
            <p:cNvSpPr/>
            <p:nvPr/>
          </p:nvSpPr>
          <p:spPr>
            <a:xfrm>
              <a:off x="8648699" y="16268699"/>
              <a:ext cx="271781" cy="4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51"/>
                  </a:moveTo>
                  <a:cubicBezTo>
                    <a:pt x="1009" y="8775"/>
                    <a:pt x="2019" y="3375"/>
                    <a:pt x="3129" y="2700"/>
                  </a:cubicBezTo>
                  <a:cubicBezTo>
                    <a:pt x="7974" y="675"/>
                    <a:pt x="12920" y="675"/>
                    <a:pt x="17764" y="0"/>
                  </a:cubicBezTo>
                  <a:cubicBezTo>
                    <a:pt x="18774" y="0"/>
                    <a:pt x="19884" y="1350"/>
                    <a:pt x="20793" y="3375"/>
                  </a:cubicBezTo>
                  <a:cubicBezTo>
                    <a:pt x="21196" y="4050"/>
                    <a:pt x="21398" y="8775"/>
                    <a:pt x="21600" y="11475"/>
                  </a:cubicBezTo>
                  <a:cubicBezTo>
                    <a:pt x="21196" y="12825"/>
                    <a:pt x="20793" y="15525"/>
                    <a:pt x="20389" y="15525"/>
                  </a:cubicBezTo>
                  <a:cubicBezTo>
                    <a:pt x="14333" y="17550"/>
                    <a:pt x="8176" y="20249"/>
                    <a:pt x="2120" y="21600"/>
                  </a:cubicBezTo>
                  <a:cubicBezTo>
                    <a:pt x="1514" y="21600"/>
                    <a:pt x="1009" y="19575"/>
                    <a:pt x="404" y="18900"/>
                  </a:cubicBezTo>
                  <a:cubicBezTo>
                    <a:pt x="202" y="17550"/>
                    <a:pt x="101" y="14851"/>
                    <a:pt x="0" y="1215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E63E74CB-82D2-4C0F-A803-B60957DE0BB4}"/>
                </a:ext>
              </a:extLst>
            </p:cNvPr>
            <p:cNvSpPr/>
            <p:nvPr/>
          </p:nvSpPr>
          <p:spPr>
            <a:xfrm>
              <a:off x="7442199" y="16281399"/>
              <a:ext cx="213361" cy="4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extrusionOk="0">
                  <a:moveTo>
                    <a:pt x="9000" y="19848"/>
                  </a:moveTo>
                  <a:cubicBezTo>
                    <a:pt x="6943" y="20432"/>
                    <a:pt x="4757" y="21600"/>
                    <a:pt x="2700" y="21016"/>
                  </a:cubicBezTo>
                  <a:cubicBezTo>
                    <a:pt x="1800" y="21016"/>
                    <a:pt x="900" y="17513"/>
                    <a:pt x="0" y="15178"/>
                  </a:cubicBezTo>
                  <a:cubicBezTo>
                    <a:pt x="900" y="11675"/>
                    <a:pt x="1800" y="5837"/>
                    <a:pt x="2829" y="5254"/>
                  </a:cubicBezTo>
                  <a:cubicBezTo>
                    <a:pt x="6043" y="4086"/>
                    <a:pt x="9257" y="5254"/>
                    <a:pt x="12471" y="4086"/>
                  </a:cubicBezTo>
                  <a:cubicBezTo>
                    <a:pt x="14529" y="3503"/>
                    <a:pt x="16457" y="0"/>
                    <a:pt x="18386" y="0"/>
                  </a:cubicBezTo>
                  <a:cubicBezTo>
                    <a:pt x="19414" y="0"/>
                    <a:pt x="20571" y="4671"/>
                    <a:pt x="21600" y="7005"/>
                  </a:cubicBezTo>
                  <a:cubicBezTo>
                    <a:pt x="20957" y="9924"/>
                    <a:pt x="20314" y="15178"/>
                    <a:pt x="19543" y="15762"/>
                  </a:cubicBezTo>
                  <a:cubicBezTo>
                    <a:pt x="16200" y="18097"/>
                    <a:pt x="12729" y="19265"/>
                    <a:pt x="9257" y="20433"/>
                  </a:cubicBezTo>
                  <a:cubicBezTo>
                    <a:pt x="9000" y="20432"/>
                    <a:pt x="9000" y="19848"/>
                    <a:pt x="9000" y="198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510122E1-439C-4223-A7A1-FC61866E7C0D}"/>
                </a:ext>
              </a:extLst>
            </p:cNvPr>
            <p:cNvSpPr/>
            <p:nvPr/>
          </p:nvSpPr>
          <p:spPr>
            <a:xfrm>
              <a:off x="7975599" y="16268699"/>
              <a:ext cx="213361" cy="4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21600"/>
                  </a:moveTo>
                  <a:cubicBezTo>
                    <a:pt x="1800" y="20965"/>
                    <a:pt x="900" y="17153"/>
                    <a:pt x="0" y="13977"/>
                  </a:cubicBezTo>
                  <a:cubicBezTo>
                    <a:pt x="1029" y="10800"/>
                    <a:pt x="2057" y="5082"/>
                    <a:pt x="3214" y="4447"/>
                  </a:cubicBezTo>
                  <a:cubicBezTo>
                    <a:pt x="8229" y="1905"/>
                    <a:pt x="13243" y="635"/>
                    <a:pt x="18257" y="0"/>
                  </a:cubicBezTo>
                  <a:cubicBezTo>
                    <a:pt x="19414" y="0"/>
                    <a:pt x="20443" y="5718"/>
                    <a:pt x="21600" y="8895"/>
                  </a:cubicBezTo>
                  <a:cubicBezTo>
                    <a:pt x="20571" y="11436"/>
                    <a:pt x="19671" y="15248"/>
                    <a:pt x="18643" y="15883"/>
                  </a:cubicBezTo>
                  <a:cubicBezTo>
                    <a:pt x="13500" y="17788"/>
                    <a:pt x="8357" y="19059"/>
                    <a:pt x="205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4502059-D34B-4042-9A78-0C04679A8D2F}"/>
                </a:ext>
              </a:extLst>
            </p:cNvPr>
            <p:cNvSpPr/>
            <p:nvPr/>
          </p:nvSpPr>
          <p:spPr>
            <a:xfrm>
              <a:off x="6896100" y="16268700"/>
              <a:ext cx="18937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19312" y="0"/>
                  </a:moveTo>
                  <a:cubicBezTo>
                    <a:pt x="19600" y="1053"/>
                    <a:pt x="20464" y="3688"/>
                    <a:pt x="21472" y="6322"/>
                  </a:cubicBezTo>
                  <a:cubicBezTo>
                    <a:pt x="20608" y="8956"/>
                    <a:pt x="19744" y="13698"/>
                    <a:pt x="18736" y="14224"/>
                  </a:cubicBezTo>
                  <a:cubicBezTo>
                    <a:pt x="13264" y="17385"/>
                    <a:pt x="7792" y="19493"/>
                    <a:pt x="2176" y="21600"/>
                  </a:cubicBezTo>
                  <a:cubicBezTo>
                    <a:pt x="1456" y="21600"/>
                    <a:pt x="160" y="17912"/>
                    <a:pt x="16" y="15278"/>
                  </a:cubicBezTo>
                  <a:cubicBezTo>
                    <a:pt x="-128" y="12644"/>
                    <a:pt x="736" y="6849"/>
                    <a:pt x="1312" y="6849"/>
                  </a:cubicBezTo>
                  <a:cubicBezTo>
                    <a:pt x="6928" y="4214"/>
                    <a:pt x="12544" y="2107"/>
                    <a:pt x="1931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79D81111-A366-4FFF-B878-D8282757E660}"/>
                </a:ext>
              </a:extLst>
            </p:cNvPr>
            <p:cNvSpPr/>
            <p:nvPr/>
          </p:nvSpPr>
          <p:spPr>
            <a:xfrm>
              <a:off x="7162800" y="16281400"/>
              <a:ext cx="198121" cy="4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extrusionOk="0">
                  <a:moveTo>
                    <a:pt x="16892" y="20946"/>
                  </a:moveTo>
                  <a:cubicBezTo>
                    <a:pt x="11908" y="20946"/>
                    <a:pt x="7338" y="21600"/>
                    <a:pt x="2769" y="20291"/>
                  </a:cubicBezTo>
                  <a:cubicBezTo>
                    <a:pt x="1800" y="20291"/>
                    <a:pt x="969" y="13746"/>
                    <a:pt x="0" y="10473"/>
                  </a:cubicBezTo>
                  <a:cubicBezTo>
                    <a:pt x="831" y="7854"/>
                    <a:pt x="1800" y="2618"/>
                    <a:pt x="2631" y="2618"/>
                  </a:cubicBezTo>
                  <a:cubicBezTo>
                    <a:pt x="6923" y="1310"/>
                    <a:pt x="11215" y="0"/>
                    <a:pt x="15508" y="0"/>
                  </a:cubicBezTo>
                  <a:cubicBezTo>
                    <a:pt x="17585" y="0"/>
                    <a:pt x="19523" y="5237"/>
                    <a:pt x="21600" y="7854"/>
                  </a:cubicBezTo>
                  <a:cubicBezTo>
                    <a:pt x="20077" y="12436"/>
                    <a:pt x="18415" y="17018"/>
                    <a:pt x="16892" y="209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58655595-67AE-4E41-8330-1A3186EAF89C}"/>
                </a:ext>
              </a:extLst>
            </p:cNvPr>
            <p:cNvSpPr/>
            <p:nvPr/>
          </p:nvSpPr>
          <p:spPr>
            <a:xfrm>
              <a:off x="7734299" y="16268700"/>
              <a:ext cx="194311" cy="4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extrusionOk="0">
                  <a:moveTo>
                    <a:pt x="18212" y="13200"/>
                  </a:moveTo>
                  <a:cubicBezTo>
                    <a:pt x="13553" y="16200"/>
                    <a:pt x="8753" y="19800"/>
                    <a:pt x="4094" y="21000"/>
                  </a:cubicBezTo>
                  <a:cubicBezTo>
                    <a:pt x="2824" y="21600"/>
                    <a:pt x="1412" y="16800"/>
                    <a:pt x="0" y="14400"/>
                  </a:cubicBezTo>
                  <a:cubicBezTo>
                    <a:pt x="988" y="10800"/>
                    <a:pt x="1976" y="4200"/>
                    <a:pt x="3106" y="3600"/>
                  </a:cubicBezTo>
                  <a:cubicBezTo>
                    <a:pt x="8188" y="1200"/>
                    <a:pt x="13412" y="600"/>
                    <a:pt x="18494" y="0"/>
                  </a:cubicBezTo>
                  <a:cubicBezTo>
                    <a:pt x="19482" y="0"/>
                    <a:pt x="20471" y="6000"/>
                    <a:pt x="21600" y="9600"/>
                  </a:cubicBezTo>
                  <a:cubicBezTo>
                    <a:pt x="20612" y="12600"/>
                    <a:pt x="19624" y="15000"/>
                    <a:pt x="18635" y="18000"/>
                  </a:cubicBezTo>
                  <a:cubicBezTo>
                    <a:pt x="18494" y="16800"/>
                    <a:pt x="18353" y="15000"/>
                    <a:pt x="18212" y="132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D208DA7A-FD19-4EF4-8B3A-C9BF2D131714}"/>
                </a:ext>
              </a:extLst>
            </p:cNvPr>
            <p:cNvSpPr/>
            <p:nvPr/>
          </p:nvSpPr>
          <p:spPr>
            <a:xfrm>
              <a:off x="9182100" y="16256000"/>
              <a:ext cx="180341" cy="4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extrusionOk="0">
                  <a:moveTo>
                    <a:pt x="14299" y="534"/>
                  </a:moveTo>
                  <a:cubicBezTo>
                    <a:pt x="15820" y="534"/>
                    <a:pt x="16580" y="-666"/>
                    <a:pt x="17189" y="534"/>
                  </a:cubicBezTo>
                  <a:cubicBezTo>
                    <a:pt x="18710" y="3534"/>
                    <a:pt x="20079" y="7733"/>
                    <a:pt x="21600" y="11334"/>
                  </a:cubicBezTo>
                  <a:cubicBezTo>
                    <a:pt x="20231" y="13134"/>
                    <a:pt x="18862" y="15533"/>
                    <a:pt x="17493" y="16134"/>
                  </a:cubicBezTo>
                  <a:cubicBezTo>
                    <a:pt x="12930" y="17934"/>
                    <a:pt x="8518" y="20333"/>
                    <a:pt x="3955" y="20934"/>
                  </a:cubicBezTo>
                  <a:cubicBezTo>
                    <a:pt x="2738" y="20934"/>
                    <a:pt x="1369" y="16734"/>
                    <a:pt x="0" y="14934"/>
                  </a:cubicBezTo>
                  <a:cubicBezTo>
                    <a:pt x="1065" y="11934"/>
                    <a:pt x="2130" y="6534"/>
                    <a:pt x="3346" y="5335"/>
                  </a:cubicBezTo>
                  <a:cubicBezTo>
                    <a:pt x="7301" y="2333"/>
                    <a:pt x="11104" y="1733"/>
                    <a:pt x="14299" y="5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143A77A4-2A42-4F59-8F35-829282B0F73E}"/>
                </a:ext>
              </a:extLst>
            </p:cNvPr>
            <p:cNvSpPr/>
            <p:nvPr/>
          </p:nvSpPr>
          <p:spPr>
            <a:xfrm>
              <a:off x="8229599" y="16281400"/>
              <a:ext cx="135891" cy="3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extrusionOk="0">
                  <a:moveTo>
                    <a:pt x="14535" y="16100"/>
                  </a:moveTo>
                  <a:cubicBezTo>
                    <a:pt x="11103" y="18261"/>
                    <a:pt x="7873" y="20420"/>
                    <a:pt x="4441" y="21140"/>
                  </a:cubicBezTo>
                  <a:cubicBezTo>
                    <a:pt x="3028" y="21140"/>
                    <a:pt x="1413" y="17540"/>
                    <a:pt x="0" y="16100"/>
                  </a:cubicBezTo>
                  <a:cubicBezTo>
                    <a:pt x="1211" y="11781"/>
                    <a:pt x="2221" y="3861"/>
                    <a:pt x="3634" y="3140"/>
                  </a:cubicBezTo>
                  <a:cubicBezTo>
                    <a:pt x="7469" y="260"/>
                    <a:pt x="11507" y="-460"/>
                    <a:pt x="15342" y="260"/>
                  </a:cubicBezTo>
                  <a:cubicBezTo>
                    <a:pt x="17563" y="980"/>
                    <a:pt x="19581" y="8180"/>
                    <a:pt x="21600" y="12499"/>
                  </a:cubicBezTo>
                  <a:cubicBezTo>
                    <a:pt x="19379" y="15380"/>
                    <a:pt x="17159" y="18260"/>
                    <a:pt x="14736" y="21139"/>
                  </a:cubicBezTo>
                  <a:cubicBezTo>
                    <a:pt x="14736" y="18981"/>
                    <a:pt x="14535" y="17541"/>
                    <a:pt x="14535" y="161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7039A74C-D191-4CC0-A32B-9C6D421606FF}"/>
                </a:ext>
              </a:extLst>
            </p:cNvPr>
            <p:cNvSpPr/>
            <p:nvPr/>
          </p:nvSpPr>
          <p:spPr>
            <a:xfrm>
              <a:off x="9436099" y="16255999"/>
              <a:ext cx="124462" cy="3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extrusionOk="0">
                  <a:moveTo>
                    <a:pt x="10800" y="20769"/>
                  </a:moveTo>
                  <a:cubicBezTo>
                    <a:pt x="8155" y="20769"/>
                    <a:pt x="5290" y="21600"/>
                    <a:pt x="2645" y="19939"/>
                  </a:cubicBezTo>
                  <a:cubicBezTo>
                    <a:pt x="1543" y="19108"/>
                    <a:pt x="882" y="12462"/>
                    <a:pt x="0" y="8308"/>
                  </a:cubicBezTo>
                  <a:cubicBezTo>
                    <a:pt x="1102" y="4984"/>
                    <a:pt x="2424" y="0"/>
                    <a:pt x="3526" y="0"/>
                  </a:cubicBezTo>
                  <a:cubicBezTo>
                    <a:pt x="8375" y="0"/>
                    <a:pt x="13445" y="1661"/>
                    <a:pt x="18294" y="4154"/>
                  </a:cubicBezTo>
                  <a:cubicBezTo>
                    <a:pt x="19396" y="4984"/>
                    <a:pt x="20498" y="10801"/>
                    <a:pt x="21600" y="14123"/>
                  </a:cubicBezTo>
                  <a:cubicBezTo>
                    <a:pt x="20498" y="16616"/>
                    <a:pt x="19396" y="19938"/>
                    <a:pt x="18294" y="19938"/>
                  </a:cubicBezTo>
                  <a:cubicBezTo>
                    <a:pt x="15869" y="20769"/>
                    <a:pt x="13225" y="19939"/>
                    <a:pt x="10800" y="20769"/>
                  </a:cubicBezTo>
                  <a:cubicBezTo>
                    <a:pt x="10800" y="19939"/>
                    <a:pt x="10800" y="20769"/>
                    <a:pt x="10800" y="207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944D790E-11F7-42AE-BEF3-F23FB7141534}"/>
                </a:ext>
              </a:extLst>
            </p:cNvPr>
            <p:cNvSpPr/>
            <p:nvPr/>
          </p:nvSpPr>
          <p:spPr>
            <a:xfrm>
              <a:off x="9004299" y="16255999"/>
              <a:ext cx="118442" cy="3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17374" extrusionOk="0">
                  <a:moveTo>
                    <a:pt x="21430" y="12943"/>
                  </a:moveTo>
                  <a:cubicBezTo>
                    <a:pt x="14766" y="14605"/>
                    <a:pt x="8792" y="16266"/>
                    <a:pt x="2817" y="17374"/>
                  </a:cubicBezTo>
                  <a:cubicBezTo>
                    <a:pt x="1898" y="17374"/>
                    <a:pt x="290" y="14605"/>
                    <a:pt x="60" y="12943"/>
                  </a:cubicBezTo>
                  <a:cubicBezTo>
                    <a:pt x="-170" y="10728"/>
                    <a:pt x="289" y="6851"/>
                    <a:pt x="979" y="4636"/>
                  </a:cubicBezTo>
                  <a:cubicBezTo>
                    <a:pt x="4196" y="-4226"/>
                    <a:pt x="17983" y="205"/>
                    <a:pt x="21430" y="12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7812C12F-D131-488A-B758-E99EA69D59FF}"/>
                </a:ext>
              </a:extLst>
            </p:cNvPr>
            <p:cNvSpPr/>
            <p:nvPr/>
          </p:nvSpPr>
          <p:spPr>
            <a:xfrm>
              <a:off x="8445500" y="16268699"/>
              <a:ext cx="114547" cy="3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17279" extrusionOk="0">
                  <a:moveTo>
                    <a:pt x="21409" y="14360"/>
                  </a:moveTo>
                  <a:cubicBezTo>
                    <a:pt x="14525" y="15527"/>
                    <a:pt x="8591" y="16695"/>
                    <a:pt x="2657" y="17279"/>
                  </a:cubicBezTo>
                  <a:cubicBezTo>
                    <a:pt x="1708" y="17279"/>
                    <a:pt x="284" y="13777"/>
                    <a:pt x="46" y="11441"/>
                  </a:cubicBezTo>
                  <a:cubicBezTo>
                    <a:pt x="-191" y="9106"/>
                    <a:pt x="521" y="5020"/>
                    <a:pt x="1470" y="3268"/>
                  </a:cubicBezTo>
                  <a:cubicBezTo>
                    <a:pt x="5031" y="-4321"/>
                    <a:pt x="18323" y="2100"/>
                    <a:pt x="21409" y="143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B6B37BCC-4A0A-49EB-B5B4-AEA16AC79F48}"/>
              </a:ext>
            </a:extLst>
          </p:cNvPr>
          <p:cNvGrpSpPr/>
          <p:nvPr/>
        </p:nvGrpSpPr>
        <p:grpSpPr>
          <a:xfrm>
            <a:off x="7258228" y="6630664"/>
            <a:ext cx="1644567" cy="116657"/>
            <a:chOff x="6896100" y="16255999"/>
            <a:chExt cx="2664461" cy="71467"/>
          </a:xfrm>
          <a:solidFill>
            <a:srgbClr val="E06401"/>
          </a:solidFill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40ADB17B-C30F-42AD-84E8-BF2CBA915F1A}"/>
                </a:ext>
              </a:extLst>
            </p:cNvPr>
            <p:cNvSpPr/>
            <p:nvPr/>
          </p:nvSpPr>
          <p:spPr>
            <a:xfrm>
              <a:off x="8648699" y="16268699"/>
              <a:ext cx="271781" cy="4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51"/>
                  </a:moveTo>
                  <a:cubicBezTo>
                    <a:pt x="1009" y="8775"/>
                    <a:pt x="2019" y="3375"/>
                    <a:pt x="3129" y="2700"/>
                  </a:cubicBezTo>
                  <a:cubicBezTo>
                    <a:pt x="7974" y="675"/>
                    <a:pt x="12920" y="675"/>
                    <a:pt x="17764" y="0"/>
                  </a:cubicBezTo>
                  <a:cubicBezTo>
                    <a:pt x="18774" y="0"/>
                    <a:pt x="19884" y="1350"/>
                    <a:pt x="20793" y="3375"/>
                  </a:cubicBezTo>
                  <a:cubicBezTo>
                    <a:pt x="21196" y="4050"/>
                    <a:pt x="21398" y="8775"/>
                    <a:pt x="21600" y="11475"/>
                  </a:cubicBezTo>
                  <a:cubicBezTo>
                    <a:pt x="21196" y="12825"/>
                    <a:pt x="20793" y="15525"/>
                    <a:pt x="20389" y="15525"/>
                  </a:cubicBezTo>
                  <a:cubicBezTo>
                    <a:pt x="14333" y="17550"/>
                    <a:pt x="8176" y="20249"/>
                    <a:pt x="2120" y="21600"/>
                  </a:cubicBezTo>
                  <a:cubicBezTo>
                    <a:pt x="1514" y="21600"/>
                    <a:pt x="1009" y="19575"/>
                    <a:pt x="404" y="18900"/>
                  </a:cubicBezTo>
                  <a:cubicBezTo>
                    <a:pt x="202" y="17550"/>
                    <a:pt x="101" y="14851"/>
                    <a:pt x="0" y="1215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20BBFCD7-2E1E-4C97-A390-302736FCF6C3}"/>
                </a:ext>
              </a:extLst>
            </p:cNvPr>
            <p:cNvSpPr/>
            <p:nvPr/>
          </p:nvSpPr>
          <p:spPr>
            <a:xfrm>
              <a:off x="7442199" y="16281399"/>
              <a:ext cx="213361" cy="4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extrusionOk="0">
                  <a:moveTo>
                    <a:pt x="9000" y="19848"/>
                  </a:moveTo>
                  <a:cubicBezTo>
                    <a:pt x="6943" y="20432"/>
                    <a:pt x="4757" y="21600"/>
                    <a:pt x="2700" y="21016"/>
                  </a:cubicBezTo>
                  <a:cubicBezTo>
                    <a:pt x="1800" y="21016"/>
                    <a:pt x="900" y="17513"/>
                    <a:pt x="0" y="15178"/>
                  </a:cubicBezTo>
                  <a:cubicBezTo>
                    <a:pt x="900" y="11675"/>
                    <a:pt x="1800" y="5837"/>
                    <a:pt x="2829" y="5254"/>
                  </a:cubicBezTo>
                  <a:cubicBezTo>
                    <a:pt x="6043" y="4086"/>
                    <a:pt x="9257" y="5254"/>
                    <a:pt x="12471" y="4086"/>
                  </a:cubicBezTo>
                  <a:cubicBezTo>
                    <a:pt x="14529" y="3503"/>
                    <a:pt x="16457" y="0"/>
                    <a:pt x="18386" y="0"/>
                  </a:cubicBezTo>
                  <a:cubicBezTo>
                    <a:pt x="19414" y="0"/>
                    <a:pt x="20571" y="4671"/>
                    <a:pt x="21600" y="7005"/>
                  </a:cubicBezTo>
                  <a:cubicBezTo>
                    <a:pt x="20957" y="9924"/>
                    <a:pt x="20314" y="15178"/>
                    <a:pt x="19543" y="15762"/>
                  </a:cubicBezTo>
                  <a:cubicBezTo>
                    <a:pt x="16200" y="18097"/>
                    <a:pt x="12729" y="19265"/>
                    <a:pt x="9257" y="20433"/>
                  </a:cubicBezTo>
                  <a:cubicBezTo>
                    <a:pt x="9000" y="20432"/>
                    <a:pt x="9000" y="19848"/>
                    <a:pt x="9000" y="198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A6BE6C47-B0E6-43AD-97FE-6E649357CA07}"/>
                </a:ext>
              </a:extLst>
            </p:cNvPr>
            <p:cNvSpPr/>
            <p:nvPr/>
          </p:nvSpPr>
          <p:spPr>
            <a:xfrm>
              <a:off x="7975599" y="16268699"/>
              <a:ext cx="213361" cy="4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21600"/>
                  </a:moveTo>
                  <a:cubicBezTo>
                    <a:pt x="1800" y="20965"/>
                    <a:pt x="900" y="17153"/>
                    <a:pt x="0" y="13977"/>
                  </a:cubicBezTo>
                  <a:cubicBezTo>
                    <a:pt x="1029" y="10800"/>
                    <a:pt x="2057" y="5082"/>
                    <a:pt x="3214" y="4447"/>
                  </a:cubicBezTo>
                  <a:cubicBezTo>
                    <a:pt x="8229" y="1905"/>
                    <a:pt x="13243" y="635"/>
                    <a:pt x="18257" y="0"/>
                  </a:cubicBezTo>
                  <a:cubicBezTo>
                    <a:pt x="19414" y="0"/>
                    <a:pt x="20443" y="5718"/>
                    <a:pt x="21600" y="8895"/>
                  </a:cubicBezTo>
                  <a:cubicBezTo>
                    <a:pt x="20571" y="11436"/>
                    <a:pt x="19671" y="15248"/>
                    <a:pt x="18643" y="15883"/>
                  </a:cubicBezTo>
                  <a:cubicBezTo>
                    <a:pt x="13500" y="17788"/>
                    <a:pt x="8357" y="19059"/>
                    <a:pt x="205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6DC6FB26-B4CB-4299-9425-57064E8E41C5}"/>
                </a:ext>
              </a:extLst>
            </p:cNvPr>
            <p:cNvSpPr/>
            <p:nvPr/>
          </p:nvSpPr>
          <p:spPr>
            <a:xfrm>
              <a:off x="6896100" y="16268700"/>
              <a:ext cx="18937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19312" y="0"/>
                  </a:moveTo>
                  <a:cubicBezTo>
                    <a:pt x="19600" y="1053"/>
                    <a:pt x="20464" y="3688"/>
                    <a:pt x="21472" y="6322"/>
                  </a:cubicBezTo>
                  <a:cubicBezTo>
                    <a:pt x="20608" y="8956"/>
                    <a:pt x="19744" y="13698"/>
                    <a:pt x="18736" y="14224"/>
                  </a:cubicBezTo>
                  <a:cubicBezTo>
                    <a:pt x="13264" y="17385"/>
                    <a:pt x="7792" y="19493"/>
                    <a:pt x="2176" y="21600"/>
                  </a:cubicBezTo>
                  <a:cubicBezTo>
                    <a:pt x="1456" y="21600"/>
                    <a:pt x="160" y="17912"/>
                    <a:pt x="16" y="15278"/>
                  </a:cubicBezTo>
                  <a:cubicBezTo>
                    <a:pt x="-128" y="12644"/>
                    <a:pt x="736" y="6849"/>
                    <a:pt x="1312" y="6849"/>
                  </a:cubicBezTo>
                  <a:cubicBezTo>
                    <a:pt x="6928" y="4214"/>
                    <a:pt x="12544" y="2107"/>
                    <a:pt x="1931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E22C61A2-FBB2-4D9A-B833-17A2EC9E75EA}"/>
                </a:ext>
              </a:extLst>
            </p:cNvPr>
            <p:cNvSpPr/>
            <p:nvPr/>
          </p:nvSpPr>
          <p:spPr>
            <a:xfrm>
              <a:off x="7162800" y="16281400"/>
              <a:ext cx="198121" cy="4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extrusionOk="0">
                  <a:moveTo>
                    <a:pt x="16892" y="20946"/>
                  </a:moveTo>
                  <a:cubicBezTo>
                    <a:pt x="11908" y="20946"/>
                    <a:pt x="7338" y="21600"/>
                    <a:pt x="2769" y="20291"/>
                  </a:cubicBezTo>
                  <a:cubicBezTo>
                    <a:pt x="1800" y="20291"/>
                    <a:pt x="969" y="13746"/>
                    <a:pt x="0" y="10473"/>
                  </a:cubicBezTo>
                  <a:cubicBezTo>
                    <a:pt x="831" y="7854"/>
                    <a:pt x="1800" y="2618"/>
                    <a:pt x="2631" y="2618"/>
                  </a:cubicBezTo>
                  <a:cubicBezTo>
                    <a:pt x="6923" y="1310"/>
                    <a:pt x="11215" y="0"/>
                    <a:pt x="15508" y="0"/>
                  </a:cubicBezTo>
                  <a:cubicBezTo>
                    <a:pt x="17585" y="0"/>
                    <a:pt x="19523" y="5237"/>
                    <a:pt x="21600" y="7854"/>
                  </a:cubicBezTo>
                  <a:cubicBezTo>
                    <a:pt x="20077" y="12436"/>
                    <a:pt x="18415" y="17018"/>
                    <a:pt x="16892" y="209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4E4DA830-D372-4D05-A96C-F91C592567F1}"/>
                </a:ext>
              </a:extLst>
            </p:cNvPr>
            <p:cNvSpPr/>
            <p:nvPr/>
          </p:nvSpPr>
          <p:spPr>
            <a:xfrm>
              <a:off x="7734299" y="16268700"/>
              <a:ext cx="194311" cy="4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extrusionOk="0">
                  <a:moveTo>
                    <a:pt x="18212" y="13200"/>
                  </a:moveTo>
                  <a:cubicBezTo>
                    <a:pt x="13553" y="16200"/>
                    <a:pt x="8753" y="19800"/>
                    <a:pt x="4094" y="21000"/>
                  </a:cubicBezTo>
                  <a:cubicBezTo>
                    <a:pt x="2824" y="21600"/>
                    <a:pt x="1412" y="16800"/>
                    <a:pt x="0" y="14400"/>
                  </a:cubicBezTo>
                  <a:cubicBezTo>
                    <a:pt x="988" y="10800"/>
                    <a:pt x="1976" y="4200"/>
                    <a:pt x="3106" y="3600"/>
                  </a:cubicBezTo>
                  <a:cubicBezTo>
                    <a:pt x="8188" y="1200"/>
                    <a:pt x="13412" y="600"/>
                    <a:pt x="18494" y="0"/>
                  </a:cubicBezTo>
                  <a:cubicBezTo>
                    <a:pt x="19482" y="0"/>
                    <a:pt x="20471" y="6000"/>
                    <a:pt x="21600" y="9600"/>
                  </a:cubicBezTo>
                  <a:cubicBezTo>
                    <a:pt x="20612" y="12600"/>
                    <a:pt x="19624" y="15000"/>
                    <a:pt x="18635" y="18000"/>
                  </a:cubicBezTo>
                  <a:cubicBezTo>
                    <a:pt x="18494" y="16800"/>
                    <a:pt x="18353" y="15000"/>
                    <a:pt x="18212" y="132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CD140D62-00D5-4027-9DA3-8E2B62D6E907}"/>
                </a:ext>
              </a:extLst>
            </p:cNvPr>
            <p:cNvSpPr/>
            <p:nvPr/>
          </p:nvSpPr>
          <p:spPr>
            <a:xfrm>
              <a:off x="9182100" y="16256000"/>
              <a:ext cx="180341" cy="4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extrusionOk="0">
                  <a:moveTo>
                    <a:pt x="14299" y="534"/>
                  </a:moveTo>
                  <a:cubicBezTo>
                    <a:pt x="15820" y="534"/>
                    <a:pt x="16580" y="-666"/>
                    <a:pt x="17189" y="534"/>
                  </a:cubicBezTo>
                  <a:cubicBezTo>
                    <a:pt x="18710" y="3534"/>
                    <a:pt x="20079" y="7733"/>
                    <a:pt x="21600" y="11334"/>
                  </a:cubicBezTo>
                  <a:cubicBezTo>
                    <a:pt x="20231" y="13134"/>
                    <a:pt x="18862" y="15533"/>
                    <a:pt x="17493" y="16134"/>
                  </a:cubicBezTo>
                  <a:cubicBezTo>
                    <a:pt x="12930" y="17934"/>
                    <a:pt x="8518" y="20333"/>
                    <a:pt x="3955" y="20934"/>
                  </a:cubicBezTo>
                  <a:cubicBezTo>
                    <a:pt x="2738" y="20934"/>
                    <a:pt x="1369" y="16734"/>
                    <a:pt x="0" y="14934"/>
                  </a:cubicBezTo>
                  <a:cubicBezTo>
                    <a:pt x="1065" y="11934"/>
                    <a:pt x="2130" y="6534"/>
                    <a:pt x="3346" y="5335"/>
                  </a:cubicBezTo>
                  <a:cubicBezTo>
                    <a:pt x="7301" y="2333"/>
                    <a:pt x="11104" y="1733"/>
                    <a:pt x="14299" y="5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E253CB90-071F-4255-9F73-1D74F8C7BCAA}"/>
                </a:ext>
              </a:extLst>
            </p:cNvPr>
            <p:cNvSpPr/>
            <p:nvPr/>
          </p:nvSpPr>
          <p:spPr>
            <a:xfrm>
              <a:off x="8229599" y="16281400"/>
              <a:ext cx="135891" cy="3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extrusionOk="0">
                  <a:moveTo>
                    <a:pt x="14535" y="16100"/>
                  </a:moveTo>
                  <a:cubicBezTo>
                    <a:pt x="11103" y="18261"/>
                    <a:pt x="7873" y="20420"/>
                    <a:pt x="4441" y="21140"/>
                  </a:cubicBezTo>
                  <a:cubicBezTo>
                    <a:pt x="3028" y="21140"/>
                    <a:pt x="1413" y="17540"/>
                    <a:pt x="0" y="16100"/>
                  </a:cubicBezTo>
                  <a:cubicBezTo>
                    <a:pt x="1211" y="11781"/>
                    <a:pt x="2221" y="3861"/>
                    <a:pt x="3634" y="3140"/>
                  </a:cubicBezTo>
                  <a:cubicBezTo>
                    <a:pt x="7469" y="260"/>
                    <a:pt x="11507" y="-460"/>
                    <a:pt x="15342" y="260"/>
                  </a:cubicBezTo>
                  <a:cubicBezTo>
                    <a:pt x="17563" y="980"/>
                    <a:pt x="19581" y="8180"/>
                    <a:pt x="21600" y="12499"/>
                  </a:cubicBezTo>
                  <a:cubicBezTo>
                    <a:pt x="19379" y="15380"/>
                    <a:pt x="17159" y="18260"/>
                    <a:pt x="14736" y="21139"/>
                  </a:cubicBezTo>
                  <a:cubicBezTo>
                    <a:pt x="14736" y="18981"/>
                    <a:pt x="14535" y="17541"/>
                    <a:pt x="14535" y="161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B88B7EA5-A720-4923-A6B6-B29448A5C0D8}"/>
                </a:ext>
              </a:extLst>
            </p:cNvPr>
            <p:cNvSpPr/>
            <p:nvPr/>
          </p:nvSpPr>
          <p:spPr>
            <a:xfrm>
              <a:off x="9436099" y="16255999"/>
              <a:ext cx="124462" cy="3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extrusionOk="0">
                  <a:moveTo>
                    <a:pt x="10800" y="20769"/>
                  </a:moveTo>
                  <a:cubicBezTo>
                    <a:pt x="8155" y="20769"/>
                    <a:pt x="5290" y="21600"/>
                    <a:pt x="2645" y="19939"/>
                  </a:cubicBezTo>
                  <a:cubicBezTo>
                    <a:pt x="1543" y="19108"/>
                    <a:pt x="882" y="12462"/>
                    <a:pt x="0" y="8308"/>
                  </a:cubicBezTo>
                  <a:cubicBezTo>
                    <a:pt x="1102" y="4984"/>
                    <a:pt x="2424" y="0"/>
                    <a:pt x="3526" y="0"/>
                  </a:cubicBezTo>
                  <a:cubicBezTo>
                    <a:pt x="8375" y="0"/>
                    <a:pt x="13445" y="1661"/>
                    <a:pt x="18294" y="4154"/>
                  </a:cubicBezTo>
                  <a:cubicBezTo>
                    <a:pt x="19396" y="4984"/>
                    <a:pt x="20498" y="10801"/>
                    <a:pt x="21600" y="14123"/>
                  </a:cubicBezTo>
                  <a:cubicBezTo>
                    <a:pt x="20498" y="16616"/>
                    <a:pt x="19396" y="19938"/>
                    <a:pt x="18294" y="19938"/>
                  </a:cubicBezTo>
                  <a:cubicBezTo>
                    <a:pt x="15869" y="20769"/>
                    <a:pt x="13225" y="19939"/>
                    <a:pt x="10800" y="20769"/>
                  </a:cubicBezTo>
                  <a:cubicBezTo>
                    <a:pt x="10800" y="19939"/>
                    <a:pt x="10800" y="20769"/>
                    <a:pt x="10800" y="207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66F50F2C-738F-4D6A-8BA4-09EF05766957}"/>
                </a:ext>
              </a:extLst>
            </p:cNvPr>
            <p:cNvSpPr/>
            <p:nvPr/>
          </p:nvSpPr>
          <p:spPr>
            <a:xfrm>
              <a:off x="9004299" y="16255999"/>
              <a:ext cx="118442" cy="3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17374" extrusionOk="0">
                  <a:moveTo>
                    <a:pt x="21430" y="12943"/>
                  </a:moveTo>
                  <a:cubicBezTo>
                    <a:pt x="14766" y="14605"/>
                    <a:pt x="8792" y="16266"/>
                    <a:pt x="2817" y="17374"/>
                  </a:cubicBezTo>
                  <a:cubicBezTo>
                    <a:pt x="1898" y="17374"/>
                    <a:pt x="290" y="14605"/>
                    <a:pt x="60" y="12943"/>
                  </a:cubicBezTo>
                  <a:cubicBezTo>
                    <a:pt x="-170" y="10728"/>
                    <a:pt x="289" y="6851"/>
                    <a:pt x="979" y="4636"/>
                  </a:cubicBezTo>
                  <a:cubicBezTo>
                    <a:pt x="4196" y="-4226"/>
                    <a:pt x="17983" y="205"/>
                    <a:pt x="21430" y="12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670A0807-D7F4-46E0-B700-2AE09684B4BB}"/>
                </a:ext>
              </a:extLst>
            </p:cNvPr>
            <p:cNvSpPr/>
            <p:nvPr/>
          </p:nvSpPr>
          <p:spPr>
            <a:xfrm>
              <a:off x="8445500" y="16268699"/>
              <a:ext cx="114547" cy="3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17279" extrusionOk="0">
                  <a:moveTo>
                    <a:pt x="21409" y="14360"/>
                  </a:moveTo>
                  <a:cubicBezTo>
                    <a:pt x="14525" y="15527"/>
                    <a:pt x="8591" y="16695"/>
                    <a:pt x="2657" y="17279"/>
                  </a:cubicBezTo>
                  <a:cubicBezTo>
                    <a:pt x="1708" y="17279"/>
                    <a:pt x="284" y="13777"/>
                    <a:pt x="46" y="11441"/>
                  </a:cubicBezTo>
                  <a:cubicBezTo>
                    <a:pt x="-191" y="9106"/>
                    <a:pt x="521" y="5020"/>
                    <a:pt x="1470" y="3268"/>
                  </a:cubicBezTo>
                  <a:cubicBezTo>
                    <a:pt x="5031" y="-4321"/>
                    <a:pt x="18323" y="2100"/>
                    <a:pt x="21409" y="143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" name="Group 56">
            <a:extLst>
              <a:ext uri="{FF2B5EF4-FFF2-40B4-BE49-F238E27FC236}">
                <a16:creationId xmlns:a16="http://schemas.microsoft.com/office/drawing/2014/main" id="{8C3F7593-4BC8-462C-8337-A216399D6B24}"/>
              </a:ext>
            </a:extLst>
          </p:cNvPr>
          <p:cNvGrpSpPr/>
          <p:nvPr/>
        </p:nvGrpSpPr>
        <p:grpSpPr>
          <a:xfrm>
            <a:off x="3847998" y="6644992"/>
            <a:ext cx="1644567" cy="116657"/>
            <a:chOff x="6896100" y="16255999"/>
            <a:chExt cx="2664461" cy="71467"/>
          </a:xfrm>
          <a:solidFill>
            <a:srgbClr val="E06401"/>
          </a:solidFill>
        </p:grpSpPr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DC0ABC73-36B2-454A-85BC-4F9AF2B3CE14}"/>
                </a:ext>
              </a:extLst>
            </p:cNvPr>
            <p:cNvSpPr/>
            <p:nvPr/>
          </p:nvSpPr>
          <p:spPr>
            <a:xfrm>
              <a:off x="8648699" y="16268699"/>
              <a:ext cx="271781" cy="4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51"/>
                  </a:moveTo>
                  <a:cubicBezTo>
                    <a:pt x="1009" y="8775"/>
                    <a:pt x="2019" y="3375"/>
                    <a:pt x="3129" y="2700"/>
                  </a:cubicBezTo>
                  <a:cubicBezTo>
                    <a:pt x="7974" y="675"/>
                    <a:pt x="12920" y="675"/>
                    <a:pt x="17764" y="0"/>
                  </a:cubicBezTo>
                  <a:cubicBezTo>
                    <a:pt x="18774" y="0"/>
                    <a:pt x="19884" y="1350"/>
                    <a:pt x="20793" y="3375"/>
                  </a:cubicBezTo>
                  <a:cubicBezTo>
                    <a:pt x="21196" y="4050"/>
                    <a:pt x="21398" y="8775"/>
                    <a:pt x="21600" y="11475"/>
                  </a:cubicBezTo>
                  <a:cubicBezTo>
                    <a:pt x="21196" y="12825"/>
                    <a:pt x="20793" y="15525"/>
                    <a:pt x="20389" y="15525"/>
                  </a:cubicBezTo>
                  <a:cubicBezTo>
                    <a:pt x="14333" y="17550"/>
                    <a:pt x="8176" y="20249"/>
                    <a:pt x="2120" y="21600"/>
                  </a:cubicBezTo>
                  <a:cubicBezTo>
                    <a:pt x="1514" y="21600"/>
                    <a:pt x="1009" y="19575"/>
                    <a:pt x="404" y="18900"/>
                  </a:cubicBezTo>
                  <a:cubicBezTo>
                    <a:pt x="202" y="17550"/>
                    <a:pt x="101" y="14851"/>
                    <a:pt x="0" y="1215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F0496A0B-05B7-43F6-8097-65C13641569C}"/>
                </a:ext>
              </a:extLst>
            </p:cNvPr>
            <p:cNvSpPr/>
            <p:nvPr/>
          </p:nvSpPr>
          <p:spPr>
            <a:xfrm>
              <a:off x="7442199" y="16281399"/>
              <a:ext cx="213361" cy="4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extrusionOk="0">
                  <a:moveTo>
                    <a:pt x="9000" y="19848"/>
                  </a:moveTo>
                  <a:cubicBezTo>
                    <a:pt x="6943" y="20432"/>
                    <a:pt x="4757" y="21600"/>
                    <a:pt x="2700" y="21016"/>
                  </a:cubicBezTo>
                  <a:cubicBezTo>
                    <a:pt x="1800" y="21016"/>
                    <a:pt x="900" y="17513"/>
                    <a:pt x="0" y="15178"/>
                  </a:cubicBezTo>
                  <a:cubicBezTo>
                    <a:pt x="900" y="11675"/>
                    <a:pt x="1800" y="5837"/>
                    <a:pt x="2829" y="5254"/>
                  </a:cubicBezTo>
                  <a:cubicBezTo>
                    <a:pt x="6043" y="4086"/>
                    <a:pt x="9257" y="5254"/>
                    <a:pt x="12471" y="4086"/>
                  </a:cubicBezTo>
                  <a:cubicBezTo>
                    <a:pt x="14529" y="3503"/>
                    <a:pt x="16457" y="0"/>
                    <a:pt x="18386" y="0"/>
                  </a:cubicBezTo>
                  <a:cubicBezTo>
                    <a:pt x="19414" y="0"/>
                    <a:pt x="20571" y="4671"/>
                    <a:pt x="21600" y="7005"/>
                  </a:cubicBezTo>
                  <a:cubicBezTo>
                    <a:pt x="20957" y="9924"/>
                    <a:pt x="20314" y="15178"/>
                    <a:pt x="19543" y="15762"/>
                  </a:cubicBezTo>
                  <a:cubicBezTo>
                    <a:pt x="16200" y="18097"/>
                    <a:pt x="12729" y="19265"/>
                    <a:pt x="9257" y="20433"/>
                  </a:cubicBezTo>
                  <a:cubicBezTo>
                    <a:pt x="9000" y="20432"/>
                    <a:pt x="9000" y="19848"/>
                    <a:pt x="9000" y="198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A85234D4-7FD1-4666-92BF-52D6F060A036}"/>
                </a:ext>
              </a:extLst>
            </p:cNvPr>
            <p:cNvSpPr/>
            <p:nvPr/>
          </p:nvSpPr>
          <p:spPr>
            <a:xfrm>
              <a:off x="7975599" y="16268699"/>
              <a:ext cx="213361" cy="4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21600"/>
                  </a:moveTo>
                  <a:cubicBezTo>
                    <a:pt x="1800" y="20965"/>
                    <a:pt x="900" y="17153"/>
                    <a:pt x="0" y="13977"/>
                  </a:cubicBezTo>
                  <a:cubicBezTo>
                    <a:pt x="1029" y="10800"/>
                    <a:pt x="2057" y="5082"/>
                    <a:pt x="3214" y="4447"/>
                  </a:cubicBezTo>
                  <a:cubicBezTo>
                    <a:pt x="8229" y="1905"/>
                    <a:pt x="13243" y="635"/>
                    <a:pt x="18257" y="0"/>
                  </a:cubicBezTo>
                  <a:cubicBezTo>
                    <a:pt x="19414" y="0"/>
                    <a:pt x="20443" y="5718"/>
                    <a:pt x="21600" y="8895"/>
                  </a:cubicBezTo>
                  <a:cubicBezTo>
                    <a:pt x="20571" y="11436"/>
                    <a:pt x="19671" y="15248"/>
                    <a:pt x="18643" y="15883"/>
                  </a:cubicBezTo>
                  <a:cubicBezTo>
                    <a:pt x="13500" y="17788"/>
                    <a:pt x="8357" y="19059"/>
                    <a:pt x="205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FCCF3BC9-FF58-4CFE-8290-85431A4C1440}"/>
                </a:ext>
              </a:extLst>
            </p:cNvPr>
            <p:cNvSpPr/>
            <p:nvPr/>
          </p:nvSpPr>
          <p:spPr>
            <a:xfrm>
              <a:off x="6896100" y="16268700"/>
              <a:ext cx="18937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19312" y="0"/>
                  </a:moveTo>
                  <a:cubicBezTo>
                    <a:pt x="19600" y="1053"/>
                    <a:pt x="20464" y="3688"/>
                    <a:pt x="21472" y="6322"/>
                  </a:cubicBezTo>
                  <a:cubicBezTo>
                    <a:pt x="20608" y="8956"/>
                    <a:pt x="19744" y="13698"/>
                    <a:pt x="18736" y="14224"/>
                  </a:cubicBezTo>
                  <a:cubicBezTo>
                    <a:pt x="13264" y="17385"/>
                    <a:pt x="7792" y="19493"/>
                    <a:pt x="2176" y="21600"/>
                  </a:cubicBezTo>
                  <a:cubicBezTo>
                    <a:pt x="1456" y="21600"/>
                    <a:pt x="160" y="17912"/>
                    <a:pt x="16" y="15278"/>
                  </a:cubicBezTo>
                  <a:cubicBezTo>
                    <a:pt x="-128" y="12644"/>
                    <a:pt x="736" y="6849"/>
                    <a:pt x="1312" y="6849"/>
                  </a:cubicBezTo>
                  <a:cubicBezTo>
                    <a:pt x="6928" y="4214"/>
                    <a:pt x="12544" y="2107"/>
                    <a:pt x="1931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6F613D60-CF15-47FE-AA32-03757D5A5A52}"/>
                </a:ext>
              </a:extLst>
            </p:cNvPr>
            <p:cNvSpPr/>
            <p:nvPr/>
          </p:nvSpPr>
          <p:spPr>
            <a:xfrm>
              <a:off x="7162800" y="16281400"/>
              <a:ext cx="198121" cy="4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extrusionOk="0">
                  <a:moveTo>
                    <a:pt x="16892" y="20946"/>
                  </a:moveTo>
                  <a:cubicBezTo>
                    <a:pt x="11908" y="20946"/>
                    <a:pt x="7338" y="21600"/>
                    <a:pt x="2769" y="20291"/>
                  </a:cubicBezTo>
                  <a:cubicBezTo>
                    <a:pt x="1800" y="20291"/>
                    <a:pt x="969" y="13746"/>
                    <a:pt x="0" y="10473"/>
                  </a:cubicBezTo>
                  <a:cubicBezTo>
                    <a:pt x="831" y="7854"/>
                    <a:pt x="1800" y="2618"/>
                    <a:pt x="2631" y="2618"/>
                  </a:cubicBezTo>
                  <a:cubicBezTo>
                    <a:pt x="6923" y="1310"/>
                    <a:pt x="11215" y="0"/>
                    <a:pt x="15508" y="0"/>
                  </a:cubicBezTo>
                  <a:cubicBezTo>
                    <a:pt x="17585" y="0"/>
                    <a:pt x="19523" y="5237"/>
                    <a:pt x="21600" y="7854"/>
                  </a:cubicBezTo>
                  <a:cubicBezTo>
                    <a:pt x="20077" y="12436"/>
                    <a:pt x="18415" y="17018"/>
                    <a:pt x="16892" y="209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3B47A14A-78C7-4193-8E6F-7703E350A164}"/>
                </a:ext>
              </a:extLst>
            </p:cNvPr>
            <p:cNvSpPr/>
            <p:nvPr/>
          </p:nvSpPr>
          <p:spPr>
            <a:xfrm>
              <a:off x="7734299" y="16268700"/>
              <a:ext cx="194311" cy="4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extrusionOk="0">
                  <a:moveTo>
                    <a:pt x="18212" y="13200"/>
                  </a:moveTo>
                  <a:cubicBezTo>
                    <a:pt x="13553" y="16200"/>
                    <a:pt x="8753" y="19800"/>
                    <a:pt x="4094" y="21000"/>
                  </a:cubicBezTo>
                  <a:cubicBezTo>
                    <a:pt x="2824" y="21600"/>
                    <a:pt x="1412" y="16800"/>
                    <a:pt x="0" y="14400"/>
                  </a:cubicBezTo>
                  <a:cubicBezTo>
                    <a:pt x="988" y="10800"/>
                    <a:pt x="1976" y="4200"/>
                    <a:pt x="3106" y="3600"/>
                  </a:cubicBezTo>
                  <a:cubicBezTo>
                    <a:pt x="8188" y="1200"/>
                    <a:pt x="13412" y="600"/>
                    <a:pt x="18494" y="0"/>
                  </a:cubicBezTo>
                  <a:cubicBezTo>
                    <a:pt x="19482" y="0"/>
                    <a:pt x="20471" y="6000"/>
                    <a:pt x="21600" y="9600"/>
                  </a:cubicBezTo>
                  <a:cubicBezTo>
                    <a:pt x="20612" y="12600"/>
                    <a:pt x="19624" y="15000"/>
                    <a:pt x="18635" y="18000"/>
                  </a:cubicBezTo>
                  <a:cubicBezTo>
                    <a:pt x="18494" y="16800"/>
                    <a:pt x="18353" y="15000"/>
                    <a:pt x="18212" y="132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08C59C14-FD67-4C9F-9613-522952E26ADC}"/>
                </a:ext>
              </a:extLst>
            </p:cNvPr>
            <p:cNvSpPr/>
            <p:nvPr/>
          </p:nvSpPr>
          <p:spPr>
            <a:xfrm>
              <a:off x="9182100" y="16256000"/>
              <a:ext cx="180341" cy="4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extrusionOk="0">
                  <a:moveTo>
                    <a:pt x="14299" y="534"/>
                  </a:moveTo>
                  <a:cubicBezTo>
                    <a:pt x="15820" y="534"/>
                    <a:pt x="16580" y="-666"/>
                    <a:pt x="17189" y="534"/>
                  </a:cubicBezTo>
                  <a:cubicBezTo>
                    <a:pt x="18710" y="3534"/>
                    <a:pt x="20079" y="7733"/>
                    <a:pt x="21600" y="11334"/>
                  </a:cubicBezTo>
                  <a:cubicBezTo>
                    <a:pt x="20231" y="13134"/>
                    <a:pt x="18862" y="15533"/>
                    <a:pt x="17493" y="16134"/>
                  </a:cubicBezTo>
                  <a:cubicBezTo>
                    <a:pt x="12930" y="17934"/>
                    <a:pt x="8518" y="20333"/>
                    <a:pt x="3955" y="20934"/>
                  </a:cubicBezTo>
                  <a:cubicBezTo>
                    <a:pt x="2738" y="20934"/>
                    <a:pt x="1369" y="16734"/>
                    <a:pt x="0" y="14934"/>
                  </a:cubicBezTo>
                  <a:cubicBezTo>
                    <a:pt x="1065" y="11934"/>
                    <a:pt x="2130" y="6534"/>
                    <a:pt x="3346" y="5335"/>
                  </a:cubicBezTo>
                  <a:cubicBezTo>
                    <a:pt x="7301" y="2333"/>
                    <a:pt x="11104" y="1733"/>
                    <a:pt x="14299" y="5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A084D43B-1A98-4850-B6EE-229F108041DC}"/>
                </a:ext>
              </a:extLst>
            </p:cNvPr>
            <p:cNvSpPr/>
            <p:nvPr/>
          </p:nvSpPr>
          <p:spPr>
            <a:xfrm>
              <a:off x="8229599" y="16281400"/>
              <a:ext cx="135891" cy="3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extrusionOk="0">
                  <a:moveTo>
                    <a:pt x="14535" y="16100"/>
                  </a:moveTo>
                  <a:cubicBezTo>
                    <a:pt x="11103" y="18261"/>
                    <a:pt x="7873" y="20420"/>
                    <a:pt x="4441" y="21140"/>
                  </a:cubicBezTo>
                  <a:cubicBezTo>
                    <a:pt x="3028" y="21140"/>
                    <a:pt x="1413" y="17540"/>
                    <a:pt x="0" y="16100"/>
                  </a:cubicBezTo>
                  <a:cubicBezTo>
                    <a:pt x="1211" y="11781"/>
                    <a:pt x="2221" y="3861"/>
                    <a:pt x="3634" y="3140"/>
                  </a:cubicBezTo>
                  <a:cubicBezTo>
                    <a:pt x="7469" y="260"/>
                    <a:pt x="11507" y="-460"/>
                    <a:pt x="15342" y="260"/>
                  </a:cubicBezTo>
                  <a:cubicBezTo>
                    <a:pt x="17563" y="980"/>
                    <a:pt x="19581" y="8180"/>
                    <a:pt x="21600" y="12499"/>
                  </a:cubicBezTo>
                  <a:cubicBezTo>
                    <a:pt x="19379" y="15380"/>
                    <a:pt x="17159" y="18260"/>
                    <a:pt x="14736" y="21139"/>
                  </a:cubicBezTo>
                  <a:cubicBezTo>
                    <a:pt x="14736" y="18981"/>
                    <a:pt x="14535" y="17541"/>
                    <a:pt x="14535" y="161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905BB1E5-D678-4FEA-9A14-DF16F3A8C2ED}"/>
                </a:ext>
              </a:extLst>
            </p:cNvPr>
            <p:cNvSpPr/>
            <p:nvPr/>
          </p:nvSpPr>
          <p:spPr>
            <a:xfrm>
              <a:off x="9436099" y="16255999"/>
              <a:ext cx="124462" cy="3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extrusionOk="0">
                  <a:moveTo>
                    <a:pt x="10800" y="20769"/>
                  </a:moveTo>
                  <a:cubicBezTo>
                    <a:pt x="8155" y="20769"/>
                    <a:pt x="5290" y="21600"/>
                    <a:pt x="2645" y="19939"/>
                  </a:cubicBezTo>
                  <a:cubicBezTo>
                    <a:pt x="1543" y="19108"/>
                    <a:pt x="882" y="12462"/>
                    <a:pt x="0" y="8308"/>
                  </a:cubicBezTo>
                  <a:cubicBezTo>
                    <a:pt x="1102" y="4984"/>
                    <a:pt x="2424" y="0"/>
                    <a:pt x="3526" y="0"/>
                  </a:cubicBezTo>
                  <a:cubicBezTo>
                    <a:pt x="8375" y="0"/>
                    <a:pt x="13445" y="1661"/>
                    <a:pt x="18294" y="4154"/>
                  </a:cubicBezTo>
                  <a:cubicBezTo>
                    <a:pt x="19396" y="4984"/>
                    <a:pt x="20498" y="10801"/>
                    <a:pt x="21600" y="14123"/>
                  </a:cubicBezTo>
                  <a:cubicBezTo>
                    <a:pt x="20498" y="16616"/>
                    <a:pt x="19396" y="19938"/>
                    <a:pt x="18294" y="19938"/>
                  </a:cubicBezTo>
                  <a:cubicBezTo>
                    <a:pt x="15869" y="20769"/>
                    <a:pt x="13225" y="19939"/>
                    <a:pt x="10800" y="20769"/>
                  </a:cubicBezTo>
                  <a:cubicBezTo>
                    <a:pt x="10800" y="19939"/>
                    <a:pt x="10800" y="20769"/>
                    <a:pt x="10800" y="207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147A2E84-49B5-42A5-8ABE-44B5981E71C7}"/>
                </a:ext>
              </a:extLst>
            </p:cNvPr>
            <p:cNvSpPr/>
            <p:nvPr/>
          </p:nvSpPr>
          <p:spPr>
            <a:xfrm>
              <a:off x="9004299" y="16255999"/>
              <a:ext cx="118442" cy="3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17374" extrusionOk="0">
                  <a:moveTo>
                    <a:pt x="21430" y="12943"/>
                  </a:moveTo>
                  <a:cubicBezTo>
                    <a:pt x="14766" y="14605"/>
                    <a:pt x="8792" y="16266"/>
                    <a:pt x="2817" y="17374"/>
                  </a:cubicBezTo>
                  <a:cubicBezTo>
                    <a:pt x="1898" y="17374"/>
                    <a:pt x="290" y="14605"/>
                    <a:pt x="60" y="12943"/>
                  </a:cubicBezTo>
                  <a:cubicBezTo>
                    <a:pt x="-170" y="10728"/>
                    <a:pt x="289" y="6851"/>
                    <a:pt x="979" y="4636"/>
                  </a:cubicBezTo>
                  <a:cubicBezTo>
                    <a:pt x="4196" y="-4226"/>
                    <a:pt x="17983" y="205"/>
                    <a:pt x="21430" y="12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B47C9BCA-E217-4C39-B25B-3C61C35C3F34}"/>
                </a:ext>
              </a:extLst>
            </p:cNvPr>
            <p:cNvSpPr/>
            <p:nvPr/>
          </p:nvSpPr>
          <p:spPr>
            <a:xfrm>
              <a:off x="8445500" y="16268699"/>
              <a:ext cx="114547" cy="3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17279" extrusionOk="0">
                  <a:moveTo>
                    <a:pt x="21409" y="14360"/>
                  </a:moveTo>
                  <a:cubicBezTo>
                    <a:pt x="14525" y="15527"/>
                    <a:pt x="8591" y="16695"/>
                    <a:pt x="2657" y="17279"/>
                  </a:cubicBezTo>
                  <a:cubicBezTo>
                    <a:pt x="1708" y="17279"/>
                    <a:pt x="284" y="13777"/>
                    <a:pt x="46" y="11441"/>
                  </a:cubicBezTo>
                  <a:cubicBezTo>
                    <a:pt x="-191" y="9106"/>
                    <a:pt x="521" y="5020"/>
                    <a:pt x="1470" y="3268"/>
                  </a:cubicBezTo>
                  <a:cubicBezTo>
                    <a:pt x="5031" y="-4321"/>
                    <a:pt x="18323" y="2100"/>
                    <a:pt x="21409" y="143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460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2471" y="296352"/>
            <a:ext cx="7412757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Вибір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інструменту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зворотнього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зв’язку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Вчителю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дієвий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залежності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формату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яке треба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перевірити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творча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робота —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пересилаються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Google-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презентації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Будь-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письмові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зручно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здавати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Google-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документа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71" y="296352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2471" y="2341708"/>
            <a:ext cx="7412757" cy="16312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Пошук заміни інтернету.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Не завжди в учнів є доступ до інтернету. Тому вчителю потрібно забезпечити їх стандартними завданнями з підручників, роздатковими матеріалами. Учні також можуть скористатися форматом </a:t>
            </a:r>
            <a:r>
              <a:rPr lang="uk-UA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телеуроків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адже телевізор вдома є майже в усіх. </a:t>
            </a:r>
            <a:endParaRPr lang="ru-RU" sz="2000" dirty="0">
              <a:latin typeface="DniproCity" panose="02010503020200020004" pitchFamily="50" charset="-52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69" y="2341708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2471" y="4202398"/>
            <a:ext cx="7412757" cy="25545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Пошук формату дистанційного навчання.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Якщо необхідно подати теоретичний матеріал, спочатку вчитель дає завдання учням переглянути відеоролик на </a:t>
            </a:r>
            <a:r>
              <a:rPr lang="uk-UA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YouTube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Після перегляду відео учням необхідно дати практичне завдання засобами онлайн-тренажерів. (</a:t>
            </a:r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learningapps.org</a:t>
            </a:r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- система вправ з різних предметів та можливістю автоматичної перевірки. Можна створити свої вправи. Контрольна вправа надається учням для того, щоб зрозуміти наскільки вони добре опанували матеріал.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68" y="4203301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53738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4674" y="236645"/>
            <a:ext cx="7328352" cy="25545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Вибір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інструменту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перевірки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Зручним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контролю та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перевірки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онлайн є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ClassTime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безкоштовний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тестовий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сервіс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відкриті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встановлення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відповідності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текстових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відповідей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закріплення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учням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контрольний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тест,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доступ.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переглянути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відеолекцію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закріпити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побачене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почуте</a:t>
            </a:r>
            <a:r>
              <a:rPr lang="ru-RU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974" y="236645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4674" y="3001251"/>
            <a:ext cx="7328352" cy="37856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Застосування готових освітніх ресурсів.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Для підготовки до ЗНО –онлайн-платформа </a:t>
            </a:r>
            <a:r>
              <a:rPr lang="uk-UA" sz="2000" b="1" dirty="0" err="1">
                <a:latin typeface="DniproCity" panose="02010503020200020004" pitchFamily="50" charset="-5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ILearn</a:t>
            </a:r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 Навчання безкоштовне і доступне цілодобово. Переваги платформи: онлайн-курси з основних предметів ЗНО, </a:t>
            </a:r>
            <a:r>
              <a:rPr lang="uk-UA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вебінари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з репетиторами, тести, матеріали для самопідготовки. Допоміжними ресурсами в онлайн-навчанні стануть </a:t>
            </a:r>
            <a:r>
              <a:rPr lang="uk-UA" sz="2000" b="1" dirty="0" err="1">
                <a:latin typeface="DniproCity" panose="02010503020200020004" pitchFamily="50" charset="-5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EdTed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 та </a:t>
            </a:r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edpuzzle.com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Вчитель може обирати готові відео та накладати на них запитання, відео- чи </a:t>
            </a:r>
            <a:r>
              <a:rPr lang="uk-UA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аудіокоментарі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. Застосунок встановлюється на телефон та вводиться код класу. Вчитель дає завдання, а коли учні переглядають відео, воно зупиняється на певній секунді і спливає завдання від вчителя. Його треба виконати одразу і тільки потім можна буде рухатися далі.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974" y="3001251"/>
            <a:ext cx="936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Крок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4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Учительница, стоящая возле доски Premium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4316459"/>
            <a:ext cx="3350467" cy="25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0944" y="278849"/>
            <a:ext cx="7253827" cy="40934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Оцінювання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учнів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фіксація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оцінок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електронному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журналі</a:t>
            </a:r>
            <a:r>
              <a:rPr lang="ru-RU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Для фіксації роботи під час дистанційного навчання у більш звичному вигляді вчителі можуть використовувати систему електронний журнал – електронний щоденник на порталі «Нові знання» (</a:t>
            </a:r>
            <a:r>
              <a:rPr lang="en-US" sz="2000" dirty="0">
                <a:cs typeface="Times New Roman" panose="02020603050405020304" pitchFamily="18" charset="0"/>
              </a:rPr>
              <a:t>nz.ua).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Батьки, учні та педагоги отримують логіни та паролі до системи, вчителі можуть фіксувати в журналі </a:t>
            </a:r>
            <a:r>
              <a:rPr lang="uk-UA" sz="2000" dirty="0" err="1">
                <a:latin typeface="DniproCity" panose="02010503020200020004" pitchFamily="50" charset="-52"/>
                <a:cs typeface="Times New Roman" panose="02020603050405020304" pitchFamily="18" charset="0"/>
              </a:rPr>
              <a:t>уроки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, а учні і батьки - слідкувати за домашніми завданнями та оцінками. </a:t>
            </a:r>
          </a:p>
          <a:p>
            <a:pPr algn="just"/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Платформа </a:t>
            </a:r>
            <a:r>
              <a:rPr lang="en-US" sz="2000" b="1" dirty="0">
                <a:cs typeface="Times New Roman" panose="02020603050405020304" pitchFamily="18" charset="0"/>
              </a:rPr>
              <a:t>Classroom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для відслідковування активності та успіхів навчання дітей. </a:t>
            </a:r>
          </a:p>
          <a:p>
            <a:pPr algn="just"/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За допомогою </a:t>
            </a:r>
            <a:r>
              <a:rPr lang="en-US" sz="2000" b="1" dirty="0">
                <a:cs typeface="Times New Roman" panose="02020603050405020304" pitchFamily="18" charset="0"/>
              </a:rPr>
              <a:t>Google</a:t>
            </a:r>
            <a:r>
              <a:rPr lang="uk-UA" sz="2000" b="1" dirty="0">
                <a:latin typeface="DniproCity" panose="02010503020200020004" pitchFamily="50" charset="-52"/>
                <a:cs typeface="Times New Roman" panose="02020603050405020304" pitchFamily="18" charset="0"/>
              </a:rPr>
              <a:t> документів 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можна створити </a:t>
            </a:r>
            <a:r>
              <a:rPr lang="en-US" sz="2000" dirty="0">
                <a:cs typeface="Times New Roman" panose="02020603050405020304" pitchFamily="18" charset="0"/>
              </a:rPr>
              <a:t>Excel</a:t>
            </a:r>
            <a:r>
              <a:rPr lang="uk-UA" sz="2000" dirty="0">
                <a:latin typeface="DniproCity" panose="02010503020200020004" pitchFamily="50" charset="-52"/>
                <a:cs typeface="Times New Roman" panose="02020603050405020304" pitchFamily="18" charset="0"/>
              </a:rPr>
              <a:t> файл електронного журналу з вкладками класів та предметів для фіксації оцінок.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315" y="278849"/>
            <a:ext cx="10743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>
                <a:latin typeface="Century Gothic" panose="020B0502020202020204" pitchFamily="34" charset="0"/>
                <a:cs typeface="Times New Roman" panose="02020603050405020304" pitchFamily="18" charset="0"/>
              </a:rPr>
              <a:t>Крок 10</a:t>
            </a:r>
            <a:endParaRPr lang="ru-RU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Бумажный самолетик PNG">
            <a:extLst>
              <a:ext uri="{FF2B5EF4-FFF2-40B4-BE49-F238E27FC236}">
                <a16:creationId xmlns:a16="http://schemas.microsoft.com/office/drawing/2014/main" id="{804C9C0B-713B-4445-8675-EC64E023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554">
            <a:off x="368990" y="4866036"/>
            <a:ext cx="3938885" cy="14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312">
            <a:extLst>
              <a:ext uri="{FF2B5EF4-FFF2-40B4-BE49-F238E27FC236}">
                <a16:creationId xmlns:a16="http://schemas.microsoft.com/office/drawing/2014/main" id="{8C34E65A-3C36-422E-BB02-C042E4F7C9C7}"/>
              </a:ext>
            </a:extLst>
          </p:cNvPr>
          <p:cNvGrpSpPr/>
          <p:nvPr/>
        </p:nvGrpSpPr>
        <p:grpSpPr>
          <a:xfrm rot="1530217">
            <a:off x="516416" y="4695752"/>
            <a:ext cx="986929" cy="743123"/>
            <a:chOff x="6553200" y="1816100"/>
            <a:chExt cx="1028740" cy="927019"/>
          </a:xfrm>
          <a:solidFill>
            <a:schemeClr val="accent2">
              <a:lumMod val="75000"/>
            </a:schemeClr>
          </a:solidFill>
        </p:grpSpPr>
        <p:sp>
          <p:nvSpPr>
            <p:cNvPr id="96" name="Shape">
              <a:extLst>
                <a:ext uri="{FF2B5EF4-FFF2-40B4-BE49-F238E27FC236}">
                  <a16:creationId xmlns:a16="http://schemas.microsoft.com/office/drawing/2014/main" id="{004600AA-89ED-424D-AB57-B77A31C97FE9}"/>
                </a:ext>
              </a:extLst>
            </p:cNvPr>
            <p:cNvSpPr/>
            <p:nvPr/>
          </p:nvSpPr>
          <p:spPr>
            <a:xfrm>
              <a:off x="6553200" y="1816100"/>
              <a:ext cx="1028740" cy="9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9" extrusionOk="0">
                  <a:moveTo>
                    <a:pt x="5905" y="21539"/>
                  </a:moveTo>
                  <a:cubicBezTo>
                    <a:pt x="5400" y="21539"/>
                    <a:pt x="4974" y="21303"/>
                    <a:pt x="4522" y="21155"/>
                  </a:cubicBezTo>
                  <a:cubicBezTo>
                    <a:pt x="3884" y="20949"/>
                    <a:pt x="3458" y="20447"/>
                    <a:pt x="3219" y="19857"/>
                  </a:cubicBezTo>
                  <a:cubicBezTo>
                    <a:pt x="2846" y="19031"/>
                    <a:pt x="2713" y="18087"/>
                    <a:pt x="3059" y="17172"/>
                  </a:cubicBezTo>
                  <a:cubicBezTo>
                    <a:pt x="3139" y="16965"/>
                    <a:pt x="3219" y="16729"/>
                    <a:pt x="3299" y="16523"/>
                  </a:cubicBezTo>
                  <a:cubicBezTo>
                    <a:pt x="3432" y="16198"/>
                    <a:pt x="3644" y="15903"/>
                    <a:pt x="3964" y="15755"/>
                  </a:cubicBezTo>
                  <a:cubicBezTo>
                    <a:pt x="4496" y="15460"/>
                    <a:pt x="5028" y="15195"/>
                    <a:pt x="5560" y="14929"/>
                  </a:cubicBezTo>
                  <a:cubicBezTo>
                    <a:pt x="5772" y="14841"/>
                    <a:pt x="5985" y="14752"/>
                    <a:pt x="6198" y="14634"/>
                  </a:cubicBezTo>
                  <a:cubicBezTo>
                    <a:pt x="6517" y="14457"/>
                    <a:pt x="6517" y="14398"/>
                    <a:pt x="6251" y="14191"/>
                  </a:cubicBezTo>
                  <a:cubicBezTo>
                    <a:pt x="6145" y="14132"/>
                    <a:pt x="6065" y="14044"/>
                    <a:pt x="5959" y="13985"/>
                  </a:cubicBezTo>
                  <a:cubicBezTo>
                    <a:pt x="5320" y="13513"/>
                    <a:pt x="4895" y="12864"/>
                    <a:pt x="4629" y="12096"/>
                  </a:cubicBezTo>
                  <a:cubicBezTo>
                    <a:pt x="4469" y="11595"/>
                    <a:pt x="4309" y="11064"/>
                    <a:pt x="4469" y="10503"/>
                  </a:cubicBezTo>
                  <a:cubicBezTo>
                    <a:pt x="4496" y="10444"/>
                    <a:pt x="4496" y="10385"/>
                    <a:pt x="4496" y="10355"/>
                  </a:cubicBezTo>
                  <a:cubicBezTo>
                    <a:pt x="4522" y="10031"/>
                    <a:pt x="4363" y="9883"/>
                    <a:pt x="4123" y="10060"/>
                  </a:cubicBezTo>
                  <a:cubicBezTo>
                    <a:pt x="3857" y="10208"/>
                    <a:pt x="3618" y="10267"/>
                    <a:pt x="3325" y="10267"/>
                  </a:cubicBezTo>
                  <a:cubicBezTo>
                    <a:pt x="3139" y="10267"/>
                    <a:pt x="2979" y="10296"/>
                    <a:pt x="2793" y="10326"/>
                  </a:cubicBezTo>
                  <a:cubicBezTo>
                    <a:pt x="2288" y="10414"/>
                    <a:pt x="1809" y="10326"/>
                    <a:pt x="1383" y="9972"/>
                  </a:cubicBezTo>
                  <a:cubicBezTo>
                    <a:pt x="1091" y="9736"/>
                    <a:pt x="771" y="9470"/>
                    <a:pt x="505" y="9175"/>
                  </a:cubicBezTo>
                  <a:cubicBezTo>
                    <a:pt x="106" y="8732"/>
                    <a:pt x="0" y="8113"/>
                    <a:pt x="0" y="7523"/>
                  </a:cubicBezTo>
                  <a:cubicBezTo>
                    <a:pt x="0" y="6844"/>
                    <a:pt x="213" y="6254"/>
                    <a:pt x="612" y="5693"/>
                  </a:cubicBezTo>
                  <a:cubicBezTo>
                    <a:pt x="1303" y="4690"/>
                    <a:pt x="2208" y="4070"/>
                    <a:pt x="3245" y="3628"/>
                  </a:cubicBezTo>
                  <a:cubicBezTo>
                    <a:pt x="3511" y="3509"/>
                    <a:pt x="3804" y="3480"/>
                    <a:pt x="4097" y="3421"/>
                  </a:cubicBezTo>
                  <a:cubicBezTo>
                    <a:pt x="4336" y="3391"/>
                    <a:pt x="4575" y="3332"/>
                    <a:pt x="4788" y="3185"/>
                  </a:cubicBezTo>
                  <a:cubicBezTo>
                    <a:pt x="4895" y="3126"/>
                    <a:pt x="5028" y="3037"/>
                    <a:pt x="5134" y="3008"/>
                  </a:cubicBezTo>
                  <a:cubicBezTo>
                    <a:pt x="5959" y="2683"/>
                    <a:pt x="6757" y="2359"/>
                    <a:pt x="7581" y="2034"/>
                  </a:cubicBezTo>
                  <a:cubicBezTo>
                    <a:pt x="7608" y="2034"/>
                    <a:pt x="7634" y="2005"/>
                    <a:pt x="7688" y="2005"/>
                  </a:cubicBezTo>
                  <a:cubicBezTo>
                    <a:pt x="8433" y="1887"/>
                    <a:pt x="9071" y="1473"/>
                    <a:pt x="9789" y="1296"/>
                  </a:cubicBezTo>
                  <a:cubicBezTo>
                    <a:pt x="10773" y="1031"/>
                    <a:pt x="11651" y="470"/>
                    <a:pt x="12609" y="87"/>
                  </a:cubicBezTo>
                  <a:cubicBezTo>
                    <a:pt x="12981" y="-61"/>
                    <a:pt x="13221" y="-31"/>
                    <a:pt x="13433" y="264"/>
                  </a:cubicBezTo>
                  <a:cubicBezTo>
                    <a:pt x="13646" y="529"/>
                    <a:pt x="13593" y="883"/>
                    <a:pt x="13327" y="1031"/>
                  </a:cubicBezTo>
                  <a:cubicBezTo>
                    <a:pt x="13194" y="1119"/>
                    <a:pt x="13034" y="1178"/>
                    <a:pt x="12875" y="1208"/>
                  </a:cubicBezTo>
                  <a:cubicBezTo>
                    <a:pt x="12449" y="1267"/>
                    <a:pt x="12290" y="1680"/>
                    <a:pt x="12050" y="1975"/>
                  </a:cubicBezTo>
                  <a:cubicBezTo>
                    <a:pt x="11997" y="2034"/>
                    <a:pt x="11997" y="2182"/>
                    <a:pt x="12024" y="2300"/>
                  </a:cubicBezTo>
                  <a:cubicBezTo>
                    <a:pt x="12103" y="2654"/>
                    <a:pt x="12210" y="3008"/>
                    <a:pt x="12290" y="3332"/>
                  </a:cubicBezTo>
                  <a:cubicBezTo>
                    <a:pt x="12369" y="3746"/>
                    <a:pt x="12609" y="4041"/>
                    <a:pt x="12875" y="4336"/>
                  </a:cubicBezTo>
                  <a:cubicBezTo>
                    <a:pt x="13088" y="4572"/>
                    <a:pt x="13300" y="4660"/>
                    <a:pt x="13593" y="4542"/>
                  </a:cubicBezTo>
                  <a:cubicBezTo>
                    <a:pt x="13912" y="4424"/>
                    <a:pt x="14232" y="4454"/>
                    <a:pt x="14551" y="4454"/>
                  </a:cubicBezTo>
                  <a:cubicBezTo>
                    <a:pt x="15296" y="4454"/>
                    <a:pt x="15987" y="4188"/>
                    <a:pt x="16599" y="3687"/>
                  </a:cubicBezTo>
                  <a:cubicBezTo>
                    <a:pt x="16945" y="3391"/>
                    <a:pt x="17237" y="3391"/>
                    <a:pt x="17583" y="3657"/>
                  </a:cubicBezTo>
                  <a:cubicBezTo>
                    <a:pt x="17849" y="3864"/>
                    <a:pt x="17876" y="4129"/>
                    <a:pt x="17636" y="4365"/>
                  </a:cubicBezTo>
                  <a:cubicBezTo>
                    <a:pt x="17610" y="4395"/>
                    <a:pt x="17557" y="4454"/>
                    <a:pt x="17530" y="4454"/>
                  </a:cubicBezTo>
                  <a:cubicBezTo>
                    <a:pt x="17131" y="4690"/>
                    <a:pt x="17025" y="5044"/>
                    <a:pt x="17078" y="5487"/>
                  </a:cubicBezTo>
                  <a:cubicBezTo>
                    <a:pt x="17104" y="5782"/>
                    <a:pt x="17158" y="6106"/>
                    <a:pt x="17264" y="6372"/>
                  </a:cubicBezTo>
                  <a:cubicBezTo>
                    <a:pt x="17503" y="6962"/>
                    <a:pt x="17823" y="7523"/>
                    <a:pt x="18301" y="7906"/>
                  </a:cubicBezTo>
                  <a:cubicBezTo>
                    <a:pt x="18567" y="8113"/>
                    <a:pt x="18834" y="8201"/>
                    <a:pt x="19179" y="8024"/>
                  </a:cubicBezTo>
                  <a:cubicBezTo>
                    <a:pt x="19312" y="7936"/>
                    <a:pt x="19499" y="7906"/>
                    <a:pt x="19658" y="7877"/>
                  </a:cubicBezTo>
                  <a:cubicBezTo>
                    <a:pt x="19871" y="7847"/>
                    <a:pt x="20084" y="7906"/>
                    <a:pt x="20243" y="8083"/>
                  </a:cubicBezTo>
                  <a:cubicBezTo>
                    <a:pt x="20483" y="8319"/>
                    <a:pt x="20509" y="8821"/>
                    <a:pt x="20084" y="8909"/>
                  </a:cubicBezTo>
                  <a:cubicBezTo>
                    <a:pt x="19791" y="8969"/>
                    <a:pt x="19552" y="9146"/>
                    <a:pt x="19286" y="9323"/>
                  </a:cubicBezTo>
                  <a:cubicBezTo>
                    <a:pt x="19153" y="9411"/>
                    <a:pt x="19073" y="9529"/>
                    <a:pt x="19073" y="9706"/>
                  </a:cubicBezTo>
                  <a:cubicBezTo>
                    <a:pt x="19073" y="9765"/>
                    <a:pt x="19073" y="9854"/>
                    <a:pt x="19073" y="9913"/>
                  </a:cubicBezTo>
                  <a:cubicBezTo>
                    <a:pt x="18834" y="10798"/>
                    <a:pt x="19153" y="11536"/>
                    <a:pt x="19499" y="12303"/>
                  </a:cubicBezTo>
                  <a:cubicBezTo>
                    <a:pt x="19552" y="12391"/>
                    <a:pt x="19605" y="12480"/>
                    <a:pt x="19658" y="12569"/>
                  </a:cubicBezTo>
                  <a:cubicBezTo>
                    <a:pt x="19765" y="12716"/>
                    <a:pt x="19898" y="12746"/>
                    <a:pt x="20057" y="12716"/>
                  </a:cubicBezTo>
                  <a:cubicBezTo>
                    <a:pt x="20243" y="12657"/>
                    <a:pt x="20430" y="12598"/>
                    <a:pt x="20616" y="12569"/>
                  </a:cubicBezTo>
                  <a:cubicBezTo>
                    <a:pt x="20935" y="12480"/>
                    <a:pt x="21201" y="12598"/>
                    <a:pt x="21414" y="12864"/>
                  </a:cubicBezTo>
                  <a:cubicBezTo>
                    <a:pt x="21573" y="13041"/>
                    <a:pt x="21600" y="13247"/>
                    <a:pt x="21440" y="13454"/>
                  </a:cubicBezTo>
                  <a:cubicBezTo>
                    <a:pt x="21307" y="13601"/>
                    <a:pt x="21148" y="13749"/>
                    <a:pt x="20988" y="13867"/>
                  </a:cubicBezTo>
                  <a:cubicBezTo>
                    <a:pt x="20696" y="14044"/>
                    <a:pt x="20376" y="14191"/>
                    <a:pt x="20057" y="14369"/>
                  </a:cubicBezTo>
                  <a:cubicBezTo>
                    <a:pt x="19632" y="14575"/>
                    <a:pt x="19233" y="14782"/>
                    <a:pt x="18807" y="15018"/>
                  </a:cubicBezTo>
                  <a:cubicBezTo>
                    <a:pt x="18142" y="15372"/>
                    <a:pt x="17477" y="15696"/>
                    <a:pt x="16812" y="16050"/>
                  </a:cubicBezTo>
                  <a:cubicBezTo>
                    <a:pt x="16413" y="16257"/>
                    <a:pt x="16014" y="16493"/>
                    <a:pt x="15641" y="16700"/>
                  </a:cubicBezTo>
                  <a:cubicBezTo>
                    <a:pt x="14604" y="17319"/>
                    <a:pt x="13540" y="17939"/>
                    <a:pt x="12476" y="18529"/>
                  </a:cubicBezTo>
                  <a:cubicBezTo>
                    <a:pt x="11704" y="18942"/>
                    <a:pt x="10880" y="19267"/>
                    <a:pt x="10135" y="19739"/>
                  </a:cubicBezTo>
                  <a:cubicBezTo>
                    <a:pt x="10108" y="19768"/>
                    <a:pt x="10082" y="19768"/>
                    <a:pt x="10055" y="19798"/>
                  </a:cubicBezTo>
                  <a:cubicBezTo>
                    <a:pt x="9656" y="20182"/>
                    <a:pt x="9151" y="20300"/>
                    <a:pt x="8699" y="20506"/>
                  </a:cubicBezTo>
                  <a:cubicBezTo>
                    <a:pt x="8512" y="20565"/>
                    <a:pt x="8353" y="20713"/>
                    <a:pt x="8193" y="20801"/>
                  </a:cubicBezTo>
                  <a:cubicBezTo>
                    <a:pt x="7448" y="21185"/>
                    <a:pt x="6703" y="21421"/>
                    <a:pt x="5905" y="21539"/>
                  </a:cubicBezTo>
                  <a:close/>
                  <a:moveTo>
                    <a:pt x="5320" y="17319"/>
                  </a:moveTo>
                  <a:cubicBezTo>
                    <a:pt x="5347" y="17762"/>
                    <a:pt x="5400" y="18234"/>
                    <a:pt x="5746" y="18559"/>
                  </a:cubicBezTo>
                  <a:cubicBezTo>
                    <a:pt x="5959" y="18765"/>
                    <a:pt x="6171" y="18942"/>
                    <a:pt x="6411" y="19119"/>
                  </a:cubicBezTo>
                  <a:cubicBezTo>
                    <a:pt x="6677" y="19326"/>
                    <a:pt x="6943" y="19503"/>
                    <a:pt x="7262" y="19503"/>
                  </a:cubicBezTo>
                  <a:cubicBezTo>
                    <a:pt x="7927" y="19503"/>
                    <a:pt x="8566" y="19355"/>
                    <a:pt x="9124" y="18972"/>
                  </a:cubicBezTo>
                  <a:cubicBezTo>
                    <a:pt x="9470" y="18706"/>
                    <a:pt x="9869" y="18500"/>
                    <a:pt x="10241" y="18323"/>
                  </a:cubicBezTo>
                  <a:cubicBezTo>
                    <a:pt x="10614" y="18146"/>
                    <a:pt x="10986" y="17939"/>
                    <a:pt x="11359" y="17732"/>
                  </a:cubicBezTo>
                  <a:cubicBezTo>
                    <a:pt x="11571" y="17614"/>
                    <a:pt x="11811" y="17526"/>
                    <a:pt x="12024" y="17408"/>
                  </a:cubicBezTo>
                  <a:cubicBezTo>
                    <a:pt x="12582" y="17113"/>
                    <a:pt x="13141" y="16818"/>
                    <a:pt x="13673" y="16493"/>
                  </a:cubicBezTo>
                  <a:cubicBezTo>
                    <a:pt x="14471" y="16021"/>
                    <a:pt x="15216" y="15490"/>
                    <a:pt x="16067" y="15136"/>
                  </a:cubicBezTo>
                  <a:cubicBezTo>
                    <a:pt x="16200" y="15077"/>
                    <a:pt x="16306" y="15018"/>
                    <a:pt x="16413" y="14959"/>
                  </a:cubicBezTo>
                  <a:cubicBezTo>
                    <a:pt x="16998" y="14634"/>
                    <a:pt x="17583" y="14339"/>
                    <a:pt x="18168" y="14014"/>
                  </a:cubicBezTo>
                  <a:cubicBezTo>
                    <a:pt x="18328" y="13926"/>
                    <a:pt x="18514" y="13808"/>
                    <a:pt x="18674" y="13719"/>
                  </a:cubicBezTo>
                  <a:cubicBezTo>
                    <a:pt x="18488" y="13542"/>
                    <a:pt x="18275" y="13660"/>
                    <a:pt x="18089" y="13660"/>
                  </a:cubicBezTo>
                  <a:cubicBezTo>
                    <a:pt x="18035" y="13660"/>
                    <a:pt x="17982" y="13660"/>
                    <a:pt x="17956" y="13690"/>
                  </a:cubicBezTo>
                  <a:cubicBezTo>
                    <a:pt x="17397" y="13926"/>
                    <a:pt x="16812" y="14014"/>
                    <a:pt x="16306" y="14369"/>
                  </a:cubicBezTo>
                  <a:cubicBezTo>
                    <a:pt x="16200" y="14457"/>
                    <a:pt x="16067" y="14516"/>
                    <a:pt x="15961" y="14546"/>
                  </a:cubicBezTo>
                  <a:cubicBezTo>
                    <a:pt x="15801" y="14575"/>
                    <a:pt x="15615" y="14575"/>
                    <a:pt x="15429" y="14575"/>
                  </a:cubicBezTo>
                  <a:cubicBezTo>
                    <a:pt x="15349" y="14575"/>
                    <a:pt x="15296" y="14457"/>
                    <a:pt x="15349" y="14369"/>
                  </a:cubicBezTo>
                  <a:cubicBezTo>
                    <a:pt x="15402" y="14280"/>
                    <a:pt x="15455" y="14221"/>
                    <a:pt x="15508" y="14162"/>
                  </a:cubicBezTo>
                  <a:cubicBezTo>
                    <a:pt x="15961" y="13749"/>
                    <a:pt x="16466" y="13424"/>
                    <a:pt x="16998" y="13129"/>
                  </a:cubicBezTo>
                  <a:cubicBezTo>
                    <a:pt x="17264" y="12982"/>
                    <a:pt x="17530" y="12805"/>
                    <a:pt x="17796" y="12598"/>
                  </a:cubicBezTo>
                  <a:cubicBezTo>
                    <a:pt x="17876" y="12539"/>
                    <a:pt x="17929" y="12480"/>
                    <a:pt x="17956" y="12421"/>
                  </a:cubicBezTo>
                  <a:cubicBezTo>
                    <a:pt x="17982" y="12362"/>
                    <a:pt x="17982" y="12273"/>
                    <a:pt x="17956" y="12214"/>
                  </a:cubicBezTo>
                  <a:cubicBezTo>
                    <a:pt x="17929" y="12155"/>
                    <a:pt x="17849" y="12155"/>
                    <a:pt x="17796" y="12126"/>
                  </a:cubicBezTo>
                  <a:cubicBezTo>
                    <a:pt x="17743" y="12126"/>
                    <a:pt x="17690" y="12155"/>
                    <a:pt x="17663" y="12155"/>
                  </a:cubicBezTo>
                  <a:cubicBezTo>
                    <a:pt x="16998" y="12509"/>
                    <a:pt x="16333" y="12834"/>
                    <a:pt x="15695" y="13218"/>
                  </a:cubicBezTo>
                  <a:cubicBezTo>
                    <a:pt x="14817" y="13719"/>
                    <a:pt x="13992" y="14250"/>
                    <a:pt x="13114" y="14782"/>
                  </a:cubicBezTo>
                  <a:cubicBezTo>
                    <a:pt x="12343" y="15224"/>
                    <a:pt x="11571" y="15667"/>
                    <a:pt x="10800" y="16080"/>
                  </a:cubicBezTo>
                  <a:cubicBezTo>
                    <a:pt x="10534" y="16228"/>
                    <a:pt x="10241" y="16405"/>
                    <a:pt x="9975" y="16523"/>
                  </a:cubicBezTo>
                  <a:cubicBezTo>
                    <a:pt x="9896" y="16582"/>
                    <a:pt x="9789" y="16611"/>
                    <a:pt x="9709" y="16611"/>
                  </a:cubicBezTo>
                  <a:cubicBezTo>
                    <a:pt x="9630" y="16611"/>
                    <a:pt x="9523" y="16552"/>
                    <a:pt x="9470" y="16493"/>
                  </a:cubicBezTo>
                  <a:cubicBezTo>
                    <a:pt x="9443" y="16464"/>
                    <a:pt x="9470" y="16316"/>
                    <a:pt x="9523" y="16257"/>
                  </a:cubicBezTo>
                  <a:cubicBezTo>
                    <a:pt x="9630" y="16109"/>
                    <a:pt x="9736" y="15962"/>
                    <a:pt x="9869" y="15873"/>
                  </a:cubicBezTo>
                  <a:cubicBezTo>
                    <a:pt x="10614" y="15372"/>
                    <a:pt x="11332" y="14841"/>
                    <a:pt x="12077" y="14369"/>
                  </a:cubicBezTo>
                  <a:cubicBezTo>
                    <a:pt x="12529" y="14073"/>
                    <a:pt x="13008" y="13867"/>
                    <a:pt x="13487" y="13572"/>
                  </a:cubicBezTo>
                  <a:cubicBezTo>
                    <a:pt x="13939" y="13306"/>
                    <a:pt x="14391" y="13011"/>
                    <a:pt x="14870" y="12746"/>
                  </a:cubicBezTo>
                  <a:cubicBezTo>
                    <a:pt x="15296" y="12480"/>
                    <a:pt x="15721" y="12244"/>
                    <a:pt x="16147" y="11949"/>
                  </a:cubicBezTo>
                  <a:cubicBezTo>
                    <a:pt x="16386" y="11801"/>
                    <a:pt x="16599" y="11595"/>
                    <a:pt x="16838" y="11447"/>
                  </a:cubicBezTo>
                  <a:cubicBezTo>
                    <a:pt x="17078" y="11270"/>
                    <a:pt x="17344" y="11123"/>
                    <a:pt x="17583" y="10946"/>
                  </a:cubicBezTo>
                  <a:cubicBezTo>
                    <a:pt x="17823" y="10798"/>
                    <a:pt x="17982" y="10562"/>
                    <a:pt x="17982" y="10237"/>
                  </a:cubicBezTo>
                  <a:cubicBezTo>
                    <a:pt x="17982" y="10090"/>
                    <a:pt x="17876" y="10001"/>
                    <a:pt x="17769" y="10060"/>
                  </a:cubicBezTo>
                  <a:cubicBezTo>
                    <a:pt x="17690" y="10090"/>
                    <a:pt x="17610" y="10149"/>
                    <a:pt x="17557" y="10178"/>
                  </a:cubicBezTo>
                  <a:cubicBezTo>
                    <a:pt x="16918" y="10503"/>
                    <a:pt x="16280" y="10798"/>
                    <a:pt x="15641" y="11123"/>
                  </a:cubicBezTo>
                  <a:cubicBezTo>
                    <a:pt x="15189" y="11359"/>
                    <a:pt x="14737" y="11565"/>
                    <a:pt x="14311" y="11801"/>
                  </a:cubicBezTo>
                  <a:cubicBezTo>
                    <a:pt x="13566" y="12185"/>
                    <a:pt x="12848" y="12628"/>
                    <a:pt x="12130" y="13011"/>
                  </a:cubicBezTo>
                  <a:cubicBezTo>
                    <a:pt x="11704" y="13247"/>
                    <a:pt x="11252" y="13424"/>
                    <a:pt x="10827" y="13601"/>
                  </a:cubicBezTo>
                  <a:cubicBezTo>
                    <a:pt x="10534" y="13719"/>
                    <a:pt x="10215" y="13837"/>
                    <a:pt x="9922" y="13985"/>
                  </a:cubicBezTo>
                  <a:cubicBezTo>
                    <a:pt x="9816" y="14014"/>
                    <a:pt x="9709" y="14073"/>
                    <a:pt x="9603" y="14132"/>
                  </a:cubicBezTo>
                  <a:cubicBezTo>
                    <a:pt x="9363" y="14250"/>
                    <a:pt x="9124" y="14369"/>
                    <a:pt x="8885" y="14487"/>
                  </a:cubicBezTo>
                  <a:cubicBezTo>
                    <a:pt x="8698" y="14575"/>
                    <a:pt x="8512" y="14634"/>
                    <a:pt x="8326" y="14723"/>
                  </a:cubicBezTo>
                  <a:cubicBezTo>
                    <a:pt x="7688" y="15047"/>
                    <a:pt x="7076" y="15401"/>
                    <a:pt x="6437" y="15726"/>
                  </a:cubicBezTo>
                  <a:cubicBezTo>
                    <a:pt x="6278" y="15814"/>
                    <a:pt x="6118" y="15932"/>
                    <a:pt x="6038" y="16109"/>
                  </a:cubicBezTo>
                  <a:cubicBezTo>
                    <a:pt x="5932" y="16316"/>
                    <a:pt x="5799" y="16523"/>
                    <a:pt x="5639" y="16729"/>
                  </a:cubicBezTo>
                  <a:cubicBezTo>
                    <a:pt x="5400" y="16847"/>
                    <a:pt x="5294" y="17054"/>
                    <a:pt x="5320" y="17319"/>
                  </a:cubicBezTo>
                  <a:close/>
                  <a:moveTo>
                    <a:pt x="9310" y="12805"/>
                  </a:moveTo>
                  <a:cubicBezTo>
                    <a:pt x="9763" y="12657"/>
                    <a:pt x="10295" y="12539"/>
                    <a:pt x="10773" y="12303"/>
                  </a:cubicBezTo>
                  <a:cubicBezTo>
                    <a:pt x="11518" y="11978"/>
                    <a:pt x="12236" y="11565"/>
                    <a:pt x="12928" y="11152"/>
                  </a:cubicBezTo>
                  <a:cubicBezTo>
                    <a:pt x="13566" y="10798"/>
                    <a:pt x="14258" y="10562"/>
                    <a:pt x="14843" y="10090"/>
                  </a:cubicBezTo>
                  <a:cubicBezTo>
                    <a:pt x="15003" y="9972"/>
                    <a:pt x="15189" y="9883"/>
                    <a:pt x="15375" y="9795"/>
                  </a:cubicBezTo>
                  <a:cubicBezTo>
                    <a:pt x="15828" y="9588"/>
                    <a:pt x="16280" y="9382"/>
                    <a:pt x="16732" y="9175"/>
                  </a:cubicBezTo>
                  <a:cubicBezTo>
                    <a:pt x="16892" y="9087"/>
                    <a:pt x="17051" y="8969"/>
                    <a:pt x="17184" y="8850"/>
                  </a:cubicBezTo>
                  <a:cubicBezTo>
                    <a:pt x="17317" y="8703"/>
                    <a:pt x="17291" y="8526"/>
                    <a:pt x="17131" y="8378"/>
                  </a:cubicBezTo>
                  <a:cubicBezTo>
                    <a:pt x="16971" y="8231"/>
                    <a:pt x="16759" y="8201"/>
                    <a:pt x="16572" y="8290"/>
                  </a:cubicBezTo>
                  <a:cubicBezTo>
                    <a:pt x="16147" y="8467"/>
                    <a:pt x="15721" y="8614"/>
                    <a:pt x="15296" y="8791"/>
                  </a:cubicBezTo>
                  <a:cubicBezTo>
                    <a:pt x="14923" y="8939"/>
                    <a:pt x="14524" y="9116"/>
                    <a:pt x="14152" y="9264"/>
                  </a:cubicBezTo>
                  <a:cubicBezTo>
                    <a:pt x="14019" y="9323"/>
                    <a:pt x="13859" y="9323"/>
                    <a:pt x="13726" y="9352"/>
                  </a:cubicBezTo>
                  <a:cubicBezTo>
                    <a:pt x="13646" y="9352"/>
                    <a:pt x="13540" y="9293"/>
                    <a:pt x="13460" y="9264"/>
                  </a:cubicBezTo>
                  <a:cubicBezTo>
                    <a:pt x="13513" y="9175"/>
                    <a:pt x="13540" y="9057"/>
                    <a:pt x="13620" y="9028"/>
                  </a:cubicBezTo>
                  <a:cubicBezTo>
                    <a:pt x="13753" y="8909"/>
                    <a:pt x="13912" y="8821"/>
                    <a:pt x="14072" y="8732"/>
                  </a:cubicBezTo>
                  <a:cubicBezTo>
                    <a:pt x="14737" y="8378"/>
                    <a:pt x="15375" y="8024"/>
                    <a:pt x="16040" y="7670"/>
                  </a:cubicBezTo>
                  <a:cubicBezTo>
                    <a:pt x="16094" y="7641"/>
                    <a:pt x="16147" y="7611"/>
                    <a:pt x="16227" y="7582"/>
                  </a:cubicBezTo>
                  <a:cubicBezTo>
                    <a:pt x="16466" y="7434"/>
                    <a:pt x="16546" y="7257"/>
                    <a:pt x="16493" y="7080"/>
                  </a:cubicBezTo>
                  <a:cubicBezTo>
                    <a:pt x="16439" y="6903"/>
                    <a:pt x="16227" y="6814"/>
                    <a:pt x="15987" y="6903"/>
                  </a:cubicBezTo>
                  <a:cubicBezTo>
                    <a:pt x="15721" y="6991"/>
                    <a:pt x="15455" y="7109"/>
                    <a:pt x="15216" y="7198"/>
                  </a:cubicBezTo>
                  <a:cubicBezTo>
                    <a:pt x="15030" y="7287"/>
                    <a:pt x="14843" y="7405"/>
                    <a:pt x="14631" y="7464"/>
                  </a:cubicBezTo>
                  <a:cubicBezTo>
                    <a:pt x="14205" y="7582"/>
                    <a:pt x="13779" y="7700"/>
                    <a:pt x="13354" y="7818"/>
                  </a:cubicBezTo>
                  <a:cubicBezTo>
                    <a:pt x="13034" y="7906"/>
                    <a:pt x="12768" y="8024"/>
                    <a:pt x="12502" y="8231"/>
                  </a:cubicBezTo>
                  <a:cubicBezTo>
                    <a:pt x="12263" y="8408"/>
                    <a:pt x="12050" y="8585"/>
                    <a:pt x="11811" y="8732"/>
                  </a:cubicBezTo>
                  <a:cubicBezTo>
                    <a:pt x="11678" y="8821"/>
                    <a:pt x="11545" y="8850"/>
                    <a:pt x="11412" y="8880"/>
                  </a:cubicBezTo>
                  <a:cubicBezTo>
                    <a:pt x="11252" y="8909"/>
                    <a:pt x="11172" y="8732"/>
                    <a:pt x="11252" y="8585"/>
                  </a:cubicBezTo>
                  <a:cubicBezTo>
                    <a:pt x="11305" y="8496"/>
                    <a:pt x="11332" y="8408"/>
                    <a:pt x="11412" y="8378"/>
                  </a:cubicBezTo>
                  <a:cubicBezTo>
                    <a:pt x="11625" y="8231"/>
                    <a:pt x="11864" y="8083"/>
                    <a:pt x="12103" y="7965"/>
                  </a:cubicBezTo>
                  <a:cubicBezTo>
                    <a:pt x="12369" y="7818"/>
                    <a:pt x="12635" y="7700"/>
                    <a:pt x="12901" y="7552"/>
                  </a:cubicBezTo>
                  <a:cubicBezTo>
                    <a:pt x="13566" y="7198"/>
                    <a:pt x="14178" y="6726"/>
                    <a:pt x="14870" y="6460"/>
                  </a:cubicBezTo>
                  <a:cubicBezTo>
                    <a:pt x="15216" y="6313"/>
                    <a:pt x="15562" y="6106"/>
                    <a:pt x="15881" y="5929"/>
                  </a:cubicBezTo>
                  <a:cubicBezTo>
                    <a:pt x="16067" y="5811"/>
                    <a:pt x="16147" y="5634"/>
                    <a:pt x="16067" y="5487"/>
                  </a:cubicBezTo>
                  <a:cubicBezTo>
                    <a:pt x="16014" y="5339"/>
                    <a:pt x="15854" y="5250"/>
                    <a:pt x="15641" y="5280"/>
                  </a:cubicBezTo>
                  <a:cubicBezTo>
                    <a:pt x="15588" y="5280"/>
                    <a:pt x="15535" y="5309"/>
                    <a:pt x="15508" y="5339"/>
                  </a:cubicBezTo>
                  <a:cubicBezTo>
                    <a:pt x="15216" y="5516"/>
                    <a:pt x="14897" y="5634"/>
                    <a:pt x="14657" y="5841"/>
                  </a:cubicBezTo>
                  <a:cubicBezTo>
                    <a:pt x="14232" y="6195"/>
                    <a:pt x="13779" y="6342"/>
                    <a:pt x="13247" y="6313"/>
                  </a:cubicBezTo>
                  <a:cubicBezTo>
                    <a:pt x="12768" y="6283"/>
                    <a:pt x="12316" y="6431"/>
                    <a:pt x="11891" y="6696"/>
                  </a:cubicBezTo>
                  <a:cubicBezTo>
                    <a:pt x="11784" y="6755"/>
                    <a:pt x="11678" y="6814"/>
                    <a:pt x="11571" y="6844"/>
                  </a:cubicBezTo>
                  <a:cubicBezTo>
                    <a:pt x="11199" y="6991"/>
                    <a:pt x="10800" y="7139"/>
                    <a:pt x="10428" y="7316"/>
                  </a:cubicBezTo>
                  <a:cubicBezTo>
                    <a:pt x="9922" y="7523"/>
                    <a:pt x="9417" y="7729"/>
                    <a:pt x="8911" y="7965"/>
                  </a:cubicBezTo>
                  <a:cubicBezTo>
                    <a:pt x="8433" y="8172"/>
                    <a:pt x="7954" y="8408"/>
                    <a:pt x="7475" y="8644"/>
                  </a:cubicBezTo>
                  <a:cubicBezTo>
                    <a:pt x="7368" y="8703"/>
                    <a:pt x="7262" y="8821"/>
                    <a:pt x="7182" y="8909"/>
                  </a:cubicBezTo>
                  <a:cubicBezTo>
                    <a:pt x="7076" y="9057"/>
                    <a:pt x="6969" y="9234"/>
                    <a:pt x="6863" y="9382"/>
                  </a:cubicBezTo>
                  <a:cubicBezTo>
                    <a:pt x="6677" y="9647"/>
                    <a:pt x="6624" y="9913"/>
                    <a:pt x="6757" y="10237"/>
                  </a:cubicBezTo>
                  <a:cubicBezTo>
                    <a:pt x="7049" y="11005"/>
                    <a:pt x="7448" y="11713"/>
                    <a:pt x="8033" y="12244"/>
                  </a:cubicBezTo>
                  <a:cubicBezTo>
                    <a:pt x="8353" y="12569"/>
                    <a:pt x="8778" y="12716"/>
                    <a:pt x="9310" y="12805"/>
                  </a:cubicBezTo>
                  <a:close/>
                  <a:moveTo>
                    <a:pt x="2766" y="6549"/>
                  </a:moveTo>
                  <a:cubicBezTo>
                    <a:pt x="2793" y="6726"/>
                    <a:pt x="2820" y="7021"/>
                    <a:pt x="2873" y="7287"/>
                  </a:cubicBezTo>
                  <a:cubicBezTo>
                    <a:pt x="2899" y="7523"/>
                    <a:pt x="2926" y="7759"/>
                    <a:pt x="3006" y="7965"/>
                  </a:cubicBezTo>
                  <a:cubicBezTo>
                    <a:pt x="3192" y="8644"/>
                    <a:pt x="3671" y="8880"/>
                    <a:pt x="4283" y="8644"/>
                  </a:cubicBezTo>
                  <a:cubicBezTo>
                    <a:pt x="5028" y="8349"/>
                    <a:pt x="5719" y="7936"/>
                    <a:pt x="6464" y="7700"/>
                  </a:cubicBezTo>
                  <a:cubicBezTo>
                    <a:pt x="6863" y="7582"/>
                    <a:pt x="7209" y="7346"/>
                    <a:pt x="7581" y="7169"/>
                  </a:cubicBezTo>
                  <a:cubicBezTo>
                    <a:pt x="8778" y="6637"/>
                    <a:pt x="9975" y="6136"/>
                    <a:pt x="11172" y="5605"/>
                  </a:cubicBezTo>
                  <a:cubicBezTo>
                    <a:pt x="11412" y="5487"/>
                    <a:pt x="11651" y="5398"/>
                    <a:pt x="11891" y="5280"/>
                  </a:cubicBezTo>
                  <a:cubicBezTo>
                    <a:pt x="12077" y="5191"/>
                    <a:pt x="12103" y="5044"/>
                    <a:pt x="11997" y="4837"/>
                  </a:cubicBezTo>
                  <a:cubicBezTo>
                    <a:pt x="11811" y="4483"/>
                    <a:pt x="11625" y="4395"/>
                    <a:pt x="11252" y="4542"/>
                  </a:cubicBezTo>
                  <a:cubicBezTo>
                    <a:pt x="10986" y="4660"/>
                    <a:pt x="10720" y="4778"/>
                    <a:pt x="10428" y="4896"/>
                  </a:cubicBezTo>
                  <a:cubicBezTo>
                    <a:pt x="10241" y="4955"/>
                    <a:pt x="10055" y="5014"/>
                    <a:pt x="9869" y="5014"/>
                  </a:cubicBezTo>
                  <a:cubicBezTo>
                    <a:pt x="9789" y="5014"/>
                    <a:pt x="9656" y="4955"/>
                    <a:pt x="9630" y="4867"/>
                  </a:cubicBezTo>
                  <a:cubicBezTo>
                    <a:pt x="9603" y="4778"/>
                    <a:pt x="9630" y="4631"/>
                    <a:pt x="9683" y="4572"/>
                  </a:cubicBezTo>
                  <a:cubicBezTo>
                    <a:pt x="9763" y="4454"/>
                    <a:pt x="9896" y="4336"/>
                    <a:pt x="10029" y="4277"/>
                  </a:cubicBezTo>
                  <a:cubicBezTo>
                    <a:pt x="10321" y="4100"/>
                    <a:pt x="10614" y="3952"/>
                    <a:pt x="10906" y="3805"/>
                  </a:cubicBezTo>
                  <a:cubicBezTo>
                    <a:pt x="10933" y="3775"/>
                    <a:pt x="10960" y="3716"/>
                    <a:pt x="10960" y="3687"/>
                  </a:cubicBezTo>
                  <a:cubicBezTo>
                    <a:pt x="10960" y="3657"/>
                    <a:pt x="10880" y="3598"/>
                    <a:pt x="10853" y="3628"/>
                  </a:cubicBezTo>
                  <a:cubicBezTo>
                    <a:pt x="10614" y="3716"/>
                    <a:pt x="10348" y="3775"/>
                    <a:pt x="10108" y="3893"/>
                  </a:cubicBezTo>
                  <a:cubicBezTo>
                    <a:pt x="9683" y="4100"/>
                    <a:pt x="9284" y="4365"/>
                    <a:pt x="8858" y="4513"/>
                  </a:cubicBezTo>
                  <a:cubicBezTo>
                    <a:pt x="7927" y="4808"/>
                    <a:pt x="7049" y="5250"/>
                    <a:pt x="6198" y="5723"/>
                  </a:cubicBezTo>
                  <a:cubicBezTo>
                    <a:pt x="6012" y="5811"/>
                    <a:pt x="5799" y="5841"/>
                    <a:pt x="5586" y="5900"/>
                  </a:cubicBezTo>
                  <a:cubicBezTo>
                    <a:pt x="5560" y="5900"/>
                    <a:pt x="5480" y="5870"/>
                    <a:pt x="5453" y="5841"/>
                  </a:cubicBezTo>
                  <a:cubicBezTo>
                    <a:pt x="5427" y="5811"/>
                    <a:pt x="5453" y="5723"/>
                    <a:pt x="5453" y="5693"/>
                  </a:cubicBezTo>
                  <a:cubicBezTo>
                    <a:pt x="5693" y="5339"/>
                    <a:pt x="5932" y="4955"/>
                    <a:pt x="6331" y="4778"/>
                  </a:cubicBezTo>
                  <a:cubicBezTo>
                    <a:pt x="6890" y="4513"/>
                    <a:pt x="7448" y="4218"/>
                    <a:pt x="8034" y="3952"/>
                  </a:cubicBezTo>
                  <a:cubicBezTo>
                    <a:pt x="8911" y="3539"/>
                    <a:pt x="9816" y="3155"/>
                    <a:pt x="10720" y="2742"/>
                  </a:cubicBezTo>
                  <a:cubicBezTo>
                    <a:pt x="10747" y="2742"/>
                    <a:pt x="10800" y="2713"/>
                    <a:pt x="10800" y="2713"/>
                  </a:cubicBezTo>
                  <a:cubicBezTo>
                    <a:pt x="10880" y="2595"/>
                    <a:pt x="10986" y="2506"/>
                    <a:pt x="11013" y="2388"/>
                  </a:cubicBezTo>
                  <a:cubicBezTo>
                    <a:pt x="11066" y="2182"/>
                    <a:pt x="10960" y="2034"/>
                    <a:pt x="10773" y="2034"/>
                  </a:cubicBezTo>
                  <a:cubicBezTo>
                    <a:pt x="10667" y="2034"/>
                    <a:pt x="10534" y="2064"/>
                    <a:pt x="10454" y="2123"/>
                  </a:cubicBezTo>
                  <a:cubicBezTo>
                    <a:pt x="9310" y="2595"/>
                    <a:pt x="8140" y="3037"/>
                    <a:pt x="7023" y="3539"/>
                  </a:cubicBezTo>
                  <a:cubicBezTo>
                    <a:pt x="6225" y="3893"/>
                    <a:pt x="5400" y="4188"/>
                    <a:pt x="4575" y="4483"/>
                  </a:cubicBezTo>
                  <a:cubicBezTo>
                    <a:pt x="4043" y="4690"/>
                    <a:pt x="3565" y="4926"/>
                    <a:pt x="3192" y="5428"/>
                  </a:cubicBezTo>
                  <a:cubicBezTo>
                    <a:pt x="2926" y="5664"/>
                    <a:pt x="2766" y="6018"/>
                    <a:pt x="2766" y="6549"/>
                  </a:cubicBezTo>
                  <a:close/>
                  <a:moveTo>
                    <a:pt x="5214" y="10769"/>
                  </a:moveTo>
                  <a:cubicBezTo>
                    <a:pt x="5161" y="11300"/>
                    <a:pt x="5373" y="11801"/>
                    <a:pt x="5506" y="12303"/>
                  </a:cubicBezTo>
                  <a:cubicBezTo>
                    <a:pt x="5533" y="12391"/>
                    <a:pt x="5613" y="12480"/>
                    <a:pt x="5666" y="12569"/>
                  </a:cubicBezTo>
                  <a:cubicBezTo>
                    <a:pt x="6012" y="13129"/>
                    <a:pt x="6570" y="13306"/>
                    <a:pt x="7129" y="13424"/>
                  </a:cubicBezTo>
                  <a:cubicBezTo>
                    <a:pt x="7262" y="13454"/>
                    <a:pt x="7448" y="13483"/>
                    <a:pt x="7501" y="13277"/>
                  </a:cubicBezTo>
                  <a:cubicBezTo>
                    <a:pt x="7555" y="13100"/>
                    <a:pt x="7395" y="13041"/>
                    <a:pt x="7315" y="12923"/>
                  </a:cubicBezTo>
                  <a:cubicBezTo>
                    <a:pt x="6836" y="12362"/>
                    <a:pt x="6384" y="11742"/>
                    <a:pt x="6038" y="11064"/>
                  </a:cubicBezTo>
                  <a:cubicBezTo>
                    <a:pt x="5905" y="10828"/>
                    <a:pt x="5852" y="10532"/>
                    <a:pt x="5746" y="10267"/>
                  </a:cubicBezTo>
                  <a:cubicBezTo>
                    <a:pt x="5693" y="10119"/>
                    <a:pt x="5693" y="9942"/>
                    <a:pt x="5639" y="9795"/>
                  </a:cubicBezTo>
                  <a:cubicBezTo>
                    <a:pt x="5639" y="9736"/>
                    <a:pt x="5586" y="9677"/>
                    <a:pt x="5533" y="9677"/>
                  </a:cubicBezTo>
                  <a:cubicBezTo>
                    <a:pt x="5480" y="9677"/>
                    <a:pt x="5400" y="9706"/>
                    <a:pt x="5373" y="9765"/>
                  </a:cubicBezTo>
                  <a:cubicBezTo>
                    <a:pt x="5240" y="10090"/>
                    <a:pt x="5187" y="10414"/>
                    <a:pt x="5214" y="10769"/>
                  </a:cubicBezTo>
                  <a:close/>
                  <a:moveTo>
                    <a:pt x="3910" y="18529"/>
                  </a:moveTo>
                  <a:cubicBezTo>
                    <a:pt x="3910" y="18529"/>
                    <a:pt x="3937" y="18529"/>
                    <a:pt x="3937" y="18529"/>
                  </a:cubicBezTo>
                  <a:cubicBezTo>
                    <a:pt x="3937" y="18736"/>
                    <a:pt x="3964" y="18913"/>
                    <a:pt x="3964" y="19119"/>
                  </a:cubicBezTo>
                  <a:cubicBezTo>
                    <a:pt x="4017" y="19769"/>
                    <a:pt x="4389" y="20182"/>
                    <a:pt x="4948" y="20270"/>
                  </a:cubicBezTo>
                  <a:cubicBezTo>
                    <a:pt x="5134" y="20300"/>
                    <a:pt x="5347" y="20359"/>
                    <a:pt x="5533" y="20359"/>
                  </a:cubicBezTo>
                  <a:cubicBezTo>
                    <a:pt x="5746" y="20359"/>
                    <a:pt x="5959" y="20329"/>
                    <a:pt x="6145" y="20270"/>
                  </a:cubicBezTo>
                  <a:cubicBezTo>
                    <a:pt x="6251" y="20241"/>
                    <a:pt x="6278" y="20152"/>
                    <a:pt x="6198" y="20064"/>
                  </a:cubicBezTo>
                  <a:cubicBezTo>
                    <a:pt x="6118" y="19975"/>
                    <a:pt x="6038" y="19916"/>
                    <a:pt x="5959" y="19857"/>
                  </a:cubicBezTo>
                  <a:cubicBezTo>
                    <a:pt x="5214" y="19296"/>
                    <a:pt x="4575" y="18618"/>
                    <a:pt x="4283" y="17614"/>
                  </a:cubicBezTo>
                  <a:cubicBezTo>
                    <a:pt x="4256" y="17555"/>
                    <a:pt x="4203" y="17526"/>
                    <a:pt x="4150" y="17496"/>
                  </a:cubicBezTo>
                  <a:cubicBezTo>
                    <a:pt x="4123" y="17496"/>
                    <a:pt x="4070" y="17555"/>
                    <a:pt x="4043" y="17585"/>
                  </a:cubicBezTo>
                  <a:cubicBezTo>
                    <a:pt x="3990" y="17939"/>
                    <a:pt x="3937" y="18234"/>
                    <a:pt x="3910" y="18529"/>
                  </a:cubicBezTo>
                  <a:close/>
                  <a:moveTo>
                    <a:pt x="1011" y="7641"/>
                  </a:moveTo>
                  <a:cubicBezTo>
                    <a:pt x="1011" y="8024"/>
                    <a:pt x="1037" y="8260"/>
                    <a:pt x="1224" y="8467"/>
                  </a:cubicBezTo>
                  <a:cubicBezTo>
                    <a:pt x="1383" y="8644"/>
                    <a:pt x="1569" y="8791"/>
                    <a:pt x="1756" y="8939"/>
                  </a:cubicBezTo>
                  <a:cubicBezTo>
                    <a:pt x="1915" y="9057"/>
                    <a:pt x="2128" y="9087"/>
                    <a:pt x="2155" y="8998"/>
                  </a:cubicBezTo>
                  <a:cubicBezTo>
                    <a:pt x="2181" y="8880"/>
                    <a:pt x="2155" y="8703"/>
                    <a:pt x="2128" y="8585"/>
                  </a:cubicBezTo>
                  <a:cubicBezTo>
                    <a:pt x="1968" y="8142"/>
                    <a:pt x="1862" y="7700"/>
                    <a:pt x="1835" y="7228"/>
                  </a:cubicBezTo>
                  <a:cubicBezTo>
                    <a:pt x="1835" y="7021"/>
                    <a:pt x="1809" y="6785"/>
                    <a:pt x="1756" y="6578"/>
                  </a:cubicBezTo>
                  <a:cubicBezTo>
                    <a:pt x="1729" y="6401"/>
                    <a:pt x="1543" y="6372"/>
                    <a:pt x="1463" y="6519"/>
                  </a:cubicBezTo>
                  <a:cubicBezTo>
                    <a:pt x="1197" y="6873"/>
                    <a:pt x="1011" y="7287"/>
                    <a:pt x="1011" y="76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B37BB49A-2D38-4658-8A32-2290DB02D78B}"/>
                </a:ext>
              </a:extLst>
            </p:cNvPr>
            <p:cNvSpPr/>
            <p:nvPr/>
          </p:nvSpPr>
          <p:spPr>
            <a:xfrm>
              <a:off x="7073900" y="2247899"/>
              <a:ext cx="38447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814" extrusionOk="0">
                  <a:moveTo>
                    <a:pt x="2977" y="20814"/>
                  </a:moveTo>
                  <a:cubicBezTo>
                    <a:pt x="2280" y="19734"/>
                    <a:pt x="190" y="18654"/>
                    <a:pt x="190" y="16494"/>
                  </a:cubicBezTo>
                  <a:cubicBezTo>
                    <a:pt x="-507" y="14334"/>
                    <a:pt x="886" y="11094"/>
                    <a:pt x="1583" y="10014"/>
                  </a:cubicBezTo>
                  <a:cubicBezTo>
                    <a:pt x="5764" y="5694"/>
                    <a:pt x="10641" y="2454"/>
                    <a:pt x="15519" y="294"/>
                  </a:cubicBezTo>
                  <a:cubicBezTo>
                    <a:pt x="16912" y="-786"/>
                    <a:pt x="19003" y="1374"/>
                    <a:pt x="21093" y="2454"/>
                  </a:cubicBezTo>
                  <a:cubicBezTo>
                    <a:pt x="20396" y="4614"/>
                    <a:pt x="21093" y="7854"/>
                    <a:pt x="19699" y="10014"/>
                  </a:cubicBezTo>
                  <a:cubicBezTo>
                    <a:pt x="16215" y="16494"/>
                    <a:pt x="9945" y="20814"/>
                    <a:pt x="2977" y="208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34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501" y="523220"/>
            <a:ext cx="8443213" cy="6186309"/>
          </a:xfrm>
          <a:prstGeom prst="rect">
            <a:avLst/>
          </a:prstGeom>
          <a:solidFill>
            <a:srgbClr val="FFFAEB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вдома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практичні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поради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для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вчителів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від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психологині</a:t>
            </a:r>
            <a:r>
              <a:rPr lang="uk-UA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Світлани </a:t>
            </a:r>
            <a:r>
              <a:rPr lang="uk-UA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Ройз</a:t>
            </a:r>
            <a:r>
              <a:rPr lang="uk-UA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275B9C"/>
                </a:solidFill>
                <a:latin typeface="Century Gothic" panose="020B0502020202020204" pitchFamily="34" charset="0"/>
                <a:hlinkClick r:id="rId2"/>
              </a:rPr>
              <a:t>https://nus.org.ua/articles/navchannya-vdoma-praktychniporady-dlya-vchyteliv-vid-psyhologyni-svitlany-rojz/</a:t>
            </a:r>
            <a:endParaRPr lang="en-US" dirty="0">
              <a:solidFill>
                <a:srgbClr val="275B9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Як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технічно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організувати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дистанційне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-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по</a:t>
            </a:r>
            <a:r>
              <a:rPr lang="uk-UA" dirty="0">
                <a:solidFill>
                  <a:srgbClr val="000000"/>
                </a:solidFill>
                <a:latin typeface="Century Gothic" panose="020B0502020202020204" pitchFamily="34" charset="0"/>
              </a:rPr>
              <a:t>крокова інструкція 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https://nus.org.ua/articles/yak-tehnichno-organizuvatydystantsijne-</a:t>
            </a:r>
          </a:p>
          <a:p>
            <a:pPr algn="just"/>
            <a:r>
              <a:rPr lang="en-US" u="sng" dirty="0" err="1">
                <a:solidFill>
                  <a:srgbClr val="275B9C"/>
                </a:solidFill>
                <a:latin typeface="Century Gothic" panose="020B0502020202020204" pitchFamily="34" charset="0"/>
              </a:rPr>
              <a:t>navchannya-pokrokova-instruktsiya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/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35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інструментів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для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дистанційного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добірка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entury Gothic" panose="020B0502020202020204" pitchFamily="34" charset="0"/>
              </a:rPr>
              <a:t>НУШ 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https://nus.org.ua/articles/30-instrumentv-dlyadystantsijnogo-</a:t>
            </a:r>
          </a:p>
          <a:p>
            <a:pPr algn="just"/>
            <a:r>
              <a:rPr lang="en-US" u="sng" dirty="0" err="1">
                <a:solidFill>
                  <a:srgbClr val="275B9C"/>
                </a:solidFill>
                <a:latin typeface="Century Gothic" panose="020B0502020202020204" pitchFamily="34" charset="0"/>
              </a:rPr>
              <a:t>navchannya-dobirka-nush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/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Практики та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підходи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дистанційного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— ре</a:t>
            </a:r>
            <a:r>
              <a:rPr lang="uk-UA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комендації для вчителів</a:t>
            </a:r>
            <a:r>
              <a:rPr lang="uk-UA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https://nus.org.ua/articles/praktyky-ta-pidhody-dodystantsijnogo-navchannya-rekomendatsiyi-dlyavchyteliv/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Як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працювати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в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Google-клас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покрокова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інструкція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https://nus.org.ua/articles/yak-pratsyuvaty-v-google-klaspokrokova-</a:t>
            </a:r>
          </a:p>
          <a:p>
            <a:pPr algn="just"/>
            <a:r>
              <a:rPr lang="en-US" u="sng" dirty="0" err="1">
                <a:solidFill>
                  <a:srgbClr val="275B9C"/>
                </a:solidFill>
                <a:latin typeface="Century Gothic" panose="020B0502020202020204" pitchFamily="34" charset="0"/>
              </a:rPr>
              <a:t>instruktsiya</a:t>
            </a:r>
            <a:r>
              <a:rPr lang="en-US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/</a:t>
            </a:r>
            <a:endParaRPr lang="uk-UA" u="sng" dirty="0">
              <a:solidFill>
                <a:srgbClr val="275B9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Дистанційне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в 3-4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класах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інструкції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приклади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уроків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комунікації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з батьками 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https://nus.org.ua/articles/dystantsijne-navchannya-v-3-4-klasi</a:t>
            </a:r>
            <a:r>
              <a:rPr lang="uk-UA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 </a:t>
            </a:r>
            <a:r>
              <a:rPr lang="en-US" sz="1800" u="sng" dirty="0" err="1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instruktsiyi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-</a:t>
            </a:r>
            <a:r>
              <a:rPr lang="en-US" sz="1800" u="sng" dirty="0" err="1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pryklady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-</a:t>
            </a:r>
            <a:r>
              <a:rPr lang="en-US" sz="1800" u="sng" dirty="0" err="1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urokiv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-ta-</a:t>
            </a:r>
            <a:r>
              <a:rPr lang="en-US" sz="1800" u="sng" dirty="0" err="1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komunikatsiyi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-</a:t>
            </a:r>
            <a:r>
              <a:rPr lang="en-US" sz="1800" u="sng" dirty="0" err="1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zbatkamy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  <a:hlinkClick r:id="rId3"/>
              </a:rPr>
              <a:t>/</a:t>
            </a:r>
            <a:endParaRPr lang="uk-UA" sz="1800" u="sng" dirty="0">
              <a:solidFill>
                <a:srgbClr val="275B9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800" b="1" dirty="0">
                <a:latin typeface="Century Gothic" panose="020B0502020202020204" pitchFamily="34" charset="0"/>
              </a:rPr>
              <a:t>Як </a:t>
            </a:r>
            <a:r>
              <a:rPr lang="ru-RU" sz="1800" b="1" dirty="0" err="1">
                <a:latin typeface="Century Gothic" panose="020B0502020202020204" pitchFamily="34" charset="0"/>
              </a:rPr>
              <a:t>використовувати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YouTube</a:t>
            </a:r>
            <a:r>
              <a:rPr lang="ru-RU" sz="1800" b="1" dirty="0">
                <a:latin typeface="Century Gothic" panose="020B0502020202020204" pitchFamily="34" charset="0"/>
              </a:rPr>
              <a:t> у </a:t>
            </a:r>
            <a:r>
              <a:rPr lang="ru-RU" sz="1800" b="1" dirty="0" err="1">
                <a:latin typeface="Century Gothic" panose="020B0502020202020204" pitchFamily="34" charset="0"/>
              </a:rPr>
              <a:t>дистанційному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навчанні</a:t>
            </a:r>
            <a:r>
              <a:rPr lang="ru-RU" sz="1800" dirty="0">
                <a:latin typeface="Century Gothic" panose="020B0502020202020204" pitchFamily="34" charset="0"/>
              </a:rPr>
              <a:t> </a:t>
            </a:r>
            <a:r>
              <a:rPr lang="en-US" sz="1800" u="sng" dirty="0">
                <a:solidFill>
                  <a:srgbClr val="275B9C"/>
                </a:solidFill>
                <a:latin typeface="Century Gothic" panose="020B0502020202020204" pitchFamily="34" charset="0"/>
              </a:rPr>
              <a:t>https://nus.org.ua/articles/yak-vykorystovuvaty-youtube-udystantsijnijnomu-navchanni/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CD49F-5C8B-4E82-96BE-B39E4A98DC33}"/>
              </a:ext>
            </a:extLst>
          </p:cNvPr>
          <p:cNvSpPr txBox="1"/>
          <p:nvPr/>
        </p:nvSpPr>
        <p:spPr>
          <a:xfrm>
            <a:off x="2409378" y="0"/>
            <a:ext cx="43252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E06401"/>
                </a:solidFill>
                <a:latin typeface="DniproCity" panose="02010503020200020004" pitchFamily="50" charset="-52"/>
              </a:rPr>
              <a:t>Корисні</a:t>
            </a:r>
            <a:r>
              <a:rPr lang="ru-RU" sz="2800" b="1" dirty="0">
                <a:solidFill>
                  <a:srgbClr val="E06401"/>
                </a:solidFill>
                <a:latin typeface="DniproCity" panose="02010503020200020004" pitchFamily="50" charset="-52"/>
              </a:rPr>
              <a:t> </a:t>
            </a:r>
            <a:r>
              <a:rPr lang="ru-RU" sz="2800" b="1" dirty="0" err="1">
                <a:solidFill>
                  <a:srgbClr val="E06401"/>
                </a:solidFill>
                <a:latin typeface="DniproCity" panose="02010503020200020004" pitchFamily="50" charset="-52"/>
              </a:rPr>
              <a:t>посилання</a:t>
            </a:r>
            <a:endParaRPr lang="uk-UA" sz="2800" b="1" dirty="0">
              <a:solidFill>
                <a:srgbClr val="E06401"/>
              </a:solidFill>
              <a:latin typeface="DniproCity" panose="020105030202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9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Немає опису світлин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" y="107953"/>
            <a:ext cx="9114568" cy="64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4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Немає опису світлин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53"/>
            <a:ext cx="9144000" cy="64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Немає опису світлин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53"/>
            <a:ext cx="9144000" cy="64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1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Немає опису світлин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53"/>
            <a:ext cx="9144000" cy="64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7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2028</Words>
  <Application>Microsoft Office PowerPoint</Application>
  <PresentationFormat>Экран (4:3)</PresentationFormat>
  <Paragraphs>80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DniproCity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 Гатило</dc:creator>
  <cp:lastModifiedBy>Гатило Оксана Леонідівна</cp:lastModifiedBy>
  <cp:revision>15</cp:revision>
  <dcterms:created xsi:type="dcterms:W3CDTF">2021-01-04T20:27:28Z</dcterms:created>
  <dcterms:modified xsi:type="dcterms:W3CDTF">2021-01-05T11:00:58Z</dcterms:modified>
</cp:coreProperties>
</file>